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03" r:id="rId3"/>
    <p:sldId id="308" r:id="rId4"/>
    <p:sldId id="307" r:id="rId5"/>
    <p:sldId id="262" r:id="rId6"/>
    <p:sldId id="301" r:id="rId7"/>
    <p:sldId id="300" r:id="rId8"/>
    <p:sldId id="266" r:id="rId9"/>
    <p:sldId id="294" r:id="rId10"/>
  </p:sldIdLst>
  <p:sldSz cx="12192000" cy="6858000"/>
  <p:notesSz cx="7010400" cy="11979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559208-1B56-4522-808E-F9667AA665E7}" type="doc">
      <dgm:prSet loTypeId="urn:microsoft.com/office/officeart/2008/layout/PictureAccentBlocks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93024FC-DEBB-4B7B-ABD3-5499A9960552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4962AB2F-9BCE-4C4C-B6D5-1E2D263C8011}" type="parTrans" cxnId="{9E8670A7-3188-4D70-895A-CE50481CB0D2}">
      <dgm:prSet/>
      <dgm:spPr/>
      <dgm:t>
        <a:bodyPr/>
        <a:lstStyle/>
        <a:p>
          <a:endParaRPr lang="en-US"/>
        </a:p>
      </dgm:t>
    </dgm:pt>
    <dgm:pt modelId="{5CFCF9D0-5192-4D3A-9432-5E912EA92013}" type="sibTrans" cxnId="{9E8670A7-3188-4D70-895A-CE50481CB0D2}">
      <dgm:prSet/>
      <dgm:spPr/>
      <dgm:t>
        <a:bodyPr/>
        <a:lstStyle/>
        <a:p>
          <a:endParaRPr lang="en-US"/>
        </a:p>
      </dgm:t>
    </dgm:pt>
    <dgm:pt modelId="{7B5BEEB1-DF82-497F-9574-C4B1345F96DF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0A0E1352-5412-4418-B4CF-40DA60C48554}" type="parTrans" cxnId="{152675B6-2FBA-4700-AA78-9FD63DA3B244}">
      <dgm:prSet/>
      <dgm:spPr/>
      <dgm:t>
        <a:bodyPr/>
        <a:lstStyle/>
        <a:p>
          <a:endParaRPr lang="en-US"/>
        </a:p>
      </dgm:t>
    </dgm:pt>
    <dgm:pt modelId="{43DB593B-59C8-420E-BD11-440582EA8366}" type="sibTrans" cxnId="{152675B6-2FBA-4700-AA78-9FD63DA3B244}">
      <dgm:prSet/>
      <dgm:spPr/>
      <dgm:t>
        <a:bodyPr/>
        <a:lstStyle/>
        <a:p>
          <a:endParaRPr lang="en-US"/>
        </a:p>
      </dgm:t>
    </dgm:pt>
    <dgm:pt modelId="{A0F68207-8C95-4D0C-AEDF-2D6FDBD1618A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0450A86-FBFC-4EEA-85C8-9DF273064A53}" type="parTrans" cxnId="{30EA8279-2A68-4B0B-90F7-BC838FB86D5D}">
      <dgm:prSet/>
      <dgm:spPr/>
      <dgm:t>
        <a:bodyPr/>
        <a:lstStyle/>
        <a:p>
          <a:endParaRPr lang="en-US"/>
        </a:p>
      </dgm:t>
    </dgm:pt>
    <dgm:pt modelId="{209C6893-9582-4872-B887-B0F512353D16}" type="sibTrans" cxnId="{30EA8279-2A68-4B0B-90F7-BC838FB86D5D}">
      <dgm:prSet/>
      <dgm:spPr/>
      <dgm:t>
        <a:bodyPr/>
        <a:lstStyle/>
        <a:p>
          <a:endParaRPr lang="en-US"/>
        </a:p>
      </dgm:t>
    </dgm:pt>
    <dgm:pt modelId="{92B03092-8255-4F44-8B3A-9139D4F366E0}" type="pres">
      <dgm:prSet presAssocID="{63559208-1B56-4522-808E-F9667AA665E7}" presName="Name0" presStyleCnt="0">
        <dgm:presLayoutVars>
          <dgm:dir/>
        </dgm:presLayoutVars>
      </dgm:prSet>
      <dgm:spPr/>
    </dgm:pt>
    <dgm:pt modelId="{EFF2299B-C1DA-46ED-B35C-1E0060C6F6C8}" type="pres">
      <dgm:prSet presAssocID="{E93024FC-DEBB-4B7B-ABD3-5499A9960552}" presName="composite" presStyleCnt="0"/>
      <dgm:spPr/>
    </dgm:pt>
    <dgm:pt modelId="{0D65619A-3706-4728-A70D-063ED2B03A8D}" type="pres">
      <dgm:prSet presAssocID="{E93024FC-DEBB-4B7B-ABD3-5499A9960552}" presName="Image" presStyleLbl="align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softEdge rad="25400"/>
        </a:effectLst>
      </dgm:spPr>
    </dgm:pt>
    <dgm:pt modelId="{8BA99EFA-59D0-40DA-8DFC-9B6F69B43BA9}" type="pres">
      <dgm:prSet presAssocID="{E93024FC-DEBB-4B7B-ABD3-5499A9960552}" presName="Parent" presStyleLbl="revTx" presStyleIdx="0" presStyleCnt="3">
        <dgm:presLayoutVars>
          <dgm:bulletEnabled val="1"/>
        </dgm:presLayoutVars>
      </dgm:prSet>
      <dgm:spPr/>
    </dgm:pt>
    <dgm:pt modelId="{6D8C9E97-0AEB-4CDB-8515-25691DE3A54B}" type="pres">
      <dgm:prSet presAssocID="{5CFCF9D0-5192-4D3A-9432-5E912EA92013}" presName="sibTrans" presStyleCnt="0"/>
      <dgm:spPr/>
    </dgm:pt>
    <dgm:pt modelId="{873B6476-0572-49D9-A8F6-AD50801F16D3}" type="pres">
      <dgm:prSet presAssocID="{7B5BEEB1-DF82-497F-9574-C4B1345F96DF}" presName="composite" presStyleCnt="0"/>
      <dgm:spPr/>
    </dgm:pt>
    <dgm:pt modelId="{3FA91901-DA08-4A98-91BC-C877C9780F48}" type="pres">
      <dgm:prSet presAssocID="{7B5BEEB1-DF82-497F-9574-C4B1345F96DF}" presName="Image" presStyleLbl="align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softEdge rad="25400"/>
        </a:effectLst>
      </dgm:spPr>
    </dgm:pt>
    <dgm:pt modelId="{AAF0FE89-5BEC-4199-B2ED-74E91B528FD9}" type="pres">
      <dgm:prSet presAssocID="{7B5BEEB1-DF82-497F-9574-C4B1345F96DF}" presName="Parent" presStyleLbl="revTx" presStyleIdx="1" presStyleCnt="3">
        <dgm:presLayoutVars>
          <dgm:bulletEnabled val="1"/>
        </dgm:presLayoutVars>
      </dgm:prSet>
      <dgm:spPr/>
    </dgm:pt>
    <dgm:pt modelId="{366AF47D-F58A-492A-8DDF-6F9C3E4670AA}" type="pres">
      <dgm:prSet presAssocID="{43DB593B-59C8-420E-BD11-440582EA8366}" presName="sibTrans" presStyleCnt="0"/>
      <dgm:spPr/>
    </dgm:pt>
    <dgm:pt modelId="{F4806E5A-BBF7-4690-8418-7AEF50B55B93}" type="pres">
      <dgm:prSet presAssocID="{A0F68207-8C95-4D0C-AEDF-2D6FDBD1618A}" presName="composite" presStyleCnt="0"/>
      <dgm:spPr/>
    </dgm:pt>
    <dgm:pt modelId="{800F91A3-0509-4B04-843E-B0DEFEAF64BC}" type="pres">
      <dgm:prSet presAssocID="{A0F68207-8C95-4D0C-AEDF-2D6FDBD1618A}" presName="Image" presStyleLbl="align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softEdge rad="25400"/>
        </a:effectLst>
      </dgm:spPr>
    </dgm:pt>
    <dgm:pt modelId="{B3CC2462-5F4B-4448-A378-236CE1BEE815}" type="pres">
      <dgm:prSet presAssocID="{A0F68207-8C95-4D0C-AEDF-2D6FDBD1618A}" presName="Parent" presStyleLbl="revTx" presStyleIdx="2" presStyleCnt="3">
        <dgm:presLayoutVars>
          <dgm:bulletEnabled val="1"/>
        </dgm:presLayoutVars>
      </dgm:prSet>
      <dgm:spPr/>
    </dgm:pt>
  </dgm:ptLst>
  <dgm:cxnLst>
    <dgm:cxn modelId="{A1354E6E-3131-41AB-8CE2-2D46A42D42D4}" type="presOf" srcId="{63559208-1B56-4522-808E-F9667AA665E7}" destId="{92B03092-8255-4F44-8B3A-9139D4F366E0}" srcOrd="0" destOrd="0" presId="urn:microsoft.com/office/officeart/2008/layout/PictureAccentBlocks"/>
    <dgm:cxn modelId="{30EA8279-2A68-4B0B-90F7-BC838FB86D5D}" srcId="{63559208-1B56-4522-808E-F9667AA665E7}" destId="{A0F68207-8C95-4D0C-AEDF-2D6FDBD1618A}" srcOrd="2" destOrd="0" parTransId="{30450A86-FBFC-4EEA-85C8-9DF273064A53}" sibTransId="{209C6893-9582-4872-B887-B0F512353D16}"/>
    <dgm:cxn modelId="{9E8670A7-3188-4D70-895A-CE50481CB0D2}" srcId="{63559208-1B56-4522-808E-F9667AA665E7}" destId="{E93024FC-DEBB-4B7B-ABD3-5499A9960552}" srcOrd="0" destOrd="0" parTransId="{4962AB2F-9BCE-4C4C-B6D5-1E2D263C8011}" sibTransId="{5CFCF9D0-5192-4D3A-9432-5E912EA92013}"/>
    <dgm:cxn modelId="{8627FBAD-B5AC-49E1-B7FF-01D09292F79F}" type="presOf" srcId="{E93024FC-DEBB-4B7B-ABD3-5499A9960552}" destId="{8BA99EFA-59D0-40DA-8DFC-9B6F69B43BA9}" srcOrd="0" destOrd="0" presId="urn:microsoft.com/office/officeart/2008/layout/PictureAccentBlocks"/>
    <dgm:cxn modelId="{295002B5-C30A-4F94-9D2A-EFCBA306140D}" type="presOf" srcId="{7B5BEEB1-DF82-497F-9574-C4B1345F96DF}" destId="{AAF0FE89-5BEC-4199-B2ED-74E91B528FD9}" srcOrd="0" destOrd="0" presId="urn:microsoft.com/office/officeart/2008/layout/PictureAccentBlocks"/>
    <dgm:cxn modelId="{152675B6-2FBA-4700-AA78-9FD63DA3B244}" srcId="{63559208-1B56-4522-808E-F9667AA665E7}" destId="{7B5BEEB1-DF82-497F-9574-C4B1345F96DF}" srcOrd="1" destOrd="0" parTransId="{0A0E1352-5412-4418-B4CF-40DA60C48554}" sibTransId="{43DB593B-59C8-420E-BD11-440582EA8366}"/>
    <dgm:cxn modelId="{47E5E4F7-8DA6-4CCB-B240-D0D5B042C781}" type="presOf" srcId="{A0F68207-8C95-4D0C-AEDF-2D6FDBD1618A}" destId="{B3CC2462-5F4B-4448-A378-236CE1BEE815}" srcOrd="0" destOrd="0" presId="urn:microsoft.com/office/officeart/2008/layout/PictureAccentBlocks"/>
    <dgm:cxn modelId="{654F680A-0FF7-461E-A1F5-BB30E836497F}" type="presParOf" srcId="{92B03092-8255-4F44-8B3A-9139D4F366E0}" destId="{EFF2299B-C1DA-46ED-B35C-1E0060C6F6C8}" srcOrd="0" destOrd="0" presId="urn:microsoft.com/office/officeart/2008/layout/PictureAccentBlocks"/>
    <dgm:cxn modelId="{9F7448EB-C663-4439-A9CB-FDA535FD6EBC}" type="presParOf" srcId="{EFF2299B-C1DA-46ED-B35C-1E0060C6F6C8}" destId="{0D65619A-3706-4728-A70D-063ED2B03A8D}" srcOrd="0" destOrd="0" presId="urn:microsoft.com/office/officeart/2008/layout/PictureAccentBlocks"/>
    <dgm:cxn modelId="{9B4F19B0-D56E-4A29-872D-3EB8717EF32A}" type="presParOf" srcId="{EFF2299B-C1DA-46ED-B35C-1E0060C6F6C8}" destId="{8BA99EFA-59D0-40DA-8DFC-9B6F69B43BA9}" srcOrd="1" destOrd="0" presId="urn:microsoft.com/office/officeart/2008/layout/PictureAccentBlocks"/>
    <dgm:cxn modelId="{02E50FF6-50D4-4547-831E-337910E79B39}" type="presParOf" srcId="{92B03092-8255-4F44-8B3A-9139D4F366E0}" destId="{6D8C9E97-0AEB-4CDB-8515-25691DE3A54B}" srcOrd="1" destOrd="0" presId="urn:microsoft.com/office/officeart/2008/layout/PictureAccentBlocks"/>
    <dgm:cxn modelId="{EBC7768F-6C89-4DE7-88F4-E0A2A8933F76}" type="presParOf" srcId="{92B03092-8255-4F44-8B3A-9139D4F366E0}" destId="{873B6476-0572-49D9-A8F6-AD50801F16D3}" srcOrd="2" destOrd="0" presId="urn:microsoft.com/office/officeart/2008/layout/PictureAccentBlocks"/>
    <dgm:cxn modelId="{B8C467FE-D36D-4B1A-B254-0758870363A2}" type="presParOf" srcId="{873B6476-0572-49D9-A8F6-AD50801F16D3}" destId="{3FA91901-DA08-4A98-91BC-C877C9780F48}" srcOrd="0" destOrd="0" presId="urn:microsoft.com/office/officeart/2008/layout/PictureAccentBlocks"/>
    <dgm:cxn modelId="{344025E1-CC53-4135-8BA1-59B14793A02B}" type="presParOf" srcId="{873B6476-0572-49D9-A8F6-AD50801F16D3}" destId="{AAF0FE89-5BEC-4199-B2ED-74E91B528FD9}" srcOrd="1" destOrd="0" presId="urn:microsoft.com/office/officeart/2008/layout/PictureAccentBlocks"/>
    <dgm:cxn modelId="{40396933-8F31-40EF-BD47-41D020EF2D11}" type="presParOf" srcId="{92B03092-8255-4F44-8B3A-9139D4F366E0}" destId="{366AF47D-F58A-492A-8DDF-6F9C3E4670AA}" srcOrd="3" destOrd="0" presId="urn:microsoft.com/office/officeart/2008/layout/PictureAccentBlocks"/>
    <dgm:cxn modelId="{28CDDCFB-2A56-460F-A757-27A2B1C87A48}" type="presParOf" srcId="{92B03092-8255-4F44-8B3A-9139D4F366E0}" destId="{F4806E5A-BBF7-4690-8418-7AEF50B55B93}" srcOrd="4" destOrd="0" presId="urn:microsoft.com/office/officeart/2008/layout/PictureAccentBlocks"/>
    <dgm:cxn modelId="{61AE54FA-B862-492C-A07D-74C22CD9ABD1}" type="presParOf" srcId="{F4806E5A-BBF7-4690-8418-7AEF50B55B93}" destId="{800F91A3-0509-4B04-843E-B0DEFEAF64BC}" srcOrd="0" destOrd="0" presId="urn:microsoft.com/office/officeart/2008/layout/PictureAccentBlocks"/>
    <dgm:cxn modelId="{5BFAD8B4-C127-46F2-BCFC-11E7153DD573}" type="presParOf" srcId="{F4806E5A-BBF7-4690-8418-7AEF50B55B93}" destId="{B3CC2462-5F4B-4448-A378-236CE1BEE815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559208-1B56-4522-808E-F9667AA665E7}" type="doc">
      <dgm:prSet loTypeId="urn:microsoft.com/office/officeart/2008/layout/PictureAccentBlocks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93024FC-DEBB-4B7B-ABD3-5499A9960552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4962AB2F-9BCE-4C4C-B6D5-1E2D263C8011}" type="parTrans" cxnId="{9E8670A7-3188-4D70-895A-CE50481CB0D2}">
      <dgm:prSet/>
      <dgm:spPr/>
      <dgm:t>
        <a:bodyPr/>
        <a:lstStyle/>
        <a:p>
          <a:endParaRPr lang="en-US"/>
        </a:p>
      </dgm:t>
    </dgm:pt>
    <dgm:pt modelId="{5CFCF9D0-5192-4D3A-9432-5E912EA92013}" type="sibTrans" cxnId="{9E8670A7-3188-4D70-895A-CE50481CB0D2}">
      <dgm:prSet/>
      <dgm:spPr/>
      <dgm:t>
        <a:bodyPr/>
        <a:lstStyle/>
        <a:p>
          <a:endParaRPr lang="en-US"/>
        </a:p>
      </dgm:t>
    </dgm:pt>
    <dgm:pt modelId="{7B5BEEB1-DF82-497F-9574-C4B1345F96DF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0A0E1352-5412-4418-B4CF-40DA60C48554}" type="parTrans" cxnId="{152675B6-2FBA-4700-AA78-9FD63DA3B244}">
      <dgm:prSet/>
      <dgm:spPr/>
      <dgm:t>
        <a:bodyPr/>
        <a:lstStyle/>
        <a:p>
          <a:endParaRPr lang="en-US"/>
        </a:p>
      </dgm:t>
    </dgm:pt>
    <dgm:pt modelId="{43DB593B-59C8-420E-BD11-440582EA8366}" type="sibTrans" cxnId="{152675B6-2FBA-4700-AA78-9FD63DA3B244}">
      <dgm:prSet/>
      <dgm:spPr/>
      <dgm:t>
        <a:bodyPr/>
        <a:lstStyle/>
        <a:p>
          <a:endParaRPr lang="en-US"/>
        </a:p>
      </dgm:t>
    </dgm:pt>
    <dgm:pt modelId="{A0F68207-8C95-4D0C-AEDF-2D6FDBD1618A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0450A86-FBFC-4EEA-85C8-9DF273064A53}" type="parTrans" cxnId="{30EA8279-2A68-4B0B-90F7-BC838FB86D5D}">
      <dgm:prSet/>
      <dgm:spPr/>
      <dgm:t>
        <a:bodyPr/>
        <a:lstStyle/>
        <a:p>
          <a:endParaRPr lang="en-US"/>
        </a:p>
      </dgm:t>
    </dgm:pt>
    <dgm:pt modelId="{209C6893-9582-4872-B887-B0F512353D16}" type="sibTrans" cxnId="{30EA8279-2A68-4B0B-90F7-BC838FB86D5D}">
      <dgm:prSet/>
      <dgm:spPr/>
      <dgm:t>
        <a:bodyPr/>
        <a:lstStyle/>
        <a:p>
          <a:endParaRPr lang="en-US"/>
        </a:p>
      </dgm:t>
    </dgm:pt>
    <dgm:pt modelId="{92B03092-8255-4F44-8B3A-9139D4F366E0}" type="pres">
      <dgm:prSet presAssocID="{63559208-1B56-4522-808E-F9667AA665E7}" presName="Name0" presStyleCnt="0">
        <dgm:presLayoutVars>
          <dgm:dir val="rev"/>
        </dgm:presLayoutVars>
      </dgm:prSet>
      <dgm:spPr/>
    </dgm:pt>
    <dgm:pt modelId="{873B6476-0572-49D9-A8F6-AD50801F16D3}" type="pres">
      <dgm:prSet presAssocID="{7B5BEEB1-DF82-497F-9574-C4B1345F96DF}" presName="composite" presStyleCnt="0"/>
      <dgm:spPr/>
    </dgm:pt>
    <dgm:pt modelId="{3FA91901-DA08-4A98-91BC-C877C9780F48}" type="pres">
      <dgm:prSet presAssocID="{7B5BEEB1-DF82-497F-9574-C4B1345F96DF}" presName="Image" presStyleLbl="align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softEdge rad="25400"/>
        </a:effectLst>
      </dgm:spPr>
    </dgm:pt>
    <dgm:pt modelId="{AAF0FE89-5BEC-4199-B2ED-74E91B528FD9}" type="pres">
      <dgm:prSet presAssocID="{7B5BEEB1-DF82-497F-9574-C4B1345F96DF}" presName="Parent" presStyleLbl="revTx" presStyleIdx="0" presStyleCnt="3">
        <dgm:presLayoutVars>
          <dgm:bulletEnabled val="1"/>
        </dgm:presLayoutVars>
      </dgm:prSet>
      <dgm:spPr/>
    </dgm:pt>
    <dgm:pt modelId="{366AF47D-F58A-492A-8DDF-6F9C3E4670AA}" type="pres">
      <dgm:prSet presAssocID="{43DB593B-59C8-420E-BD11-440582EA8366}" presName="sibTrans" presStyleCnt="0"/>
      <dgm:spPr/>
    </dgm:pt>
    <dgm:pt modelId="{F4806E5A-BBF7-4690-8418-7AEF50B55B93}" type="pres">
      <dgm:prSet presAssocID="{A0F68207-8C95-4D0C-AEDF-2D6FDBD1618A}" presName="composite" presStyleCnt="0"/>
      <dgm:spPr/>
    </dgm:pt>
    <dgm:pt modelId="{800F91A3-0509-4B04-843E-B0DEFEAF64BC}" type="pres">
      <dgm:prSet presAssocID="{A0F68207-8C95-4D0C-AEDF-2D6FDBD1618A}" presName="Image" presStyleLbl="align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softEdge rad="25400"/>
        </a:effectLst>
      </dgm:spPr>
    </dgm:pt>
    <dgm:pt modelId="{B3CC2462-5F4B-4448-A378-236CE1BEE815}" type="pres">
      <dgm:prSet presAssocID="{A0F68207-8C95-4D0C-AEDF-2D6FDBD1618A}" presName="Parent" presStyleLbl="revTx" presStyleIdx="1" presStyleCnt="3">
        <dgm:presLayoutVars>
          <dgm:bulletEnabled val="1"/>
        </dgm:presLayoutVars>
      </dgm:prSet>
      <dgm:spPr/>
    </dgm:pt>
    <dgm:pt modelId="{9A5E1B2B-22FB-4EE0-B5E8-3573601486DC}" type="pres">
      <dgm:prSet presAssocID="{209C6893-9582-4872-B887-B0F512353D16}" presName="sibTrans" presStyleCnt="0"/>
      <dgm:spPr/>
    </dgm:pt>
    <dgm:pt modelId="{EFF2299B-C1DA-46ED-B35C-1E0060C6F6C8}" type="pres">
      <dgm:prSet presAssocID="{E93024FC-DEBB-4B7B-ABD3-5499A9960552}" presName="composite" presStyleCnt="0"/>
      <dgm:spPr/>
    </dgm:pt>
    <dgm:pt modelId="{0D65619A-3706-4728-A70D-063ED2B03A8D}" type="pres">
      <dgm:prSet presAssocID="{E93024FC-DEBB-4B7B-ABD3-5499A9960552}" presName="Image" presStyleLbl="align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softEdge rad="25400"/>
        </a:effectLst>
      </dgm:spPr>
    </dgm:pt>
    <dgm:pt modelId="{8BA99EFA-59D0-40DA-8DFC-9B6F69B43BA9}" type="pres">
      <dgm:prSet presAssocID="{E93024FC-DEBB-4B7B-ABD3-5499A9960552}" presName="Parent" presStyleLbl="revTx" presStyleIdx="2" presStyleCnt="3">
        <dgm:presLayoutVars>
          <dgm:bulletEnabled val="1"/>
        </dgm:presLayoutVars>
      </dgm:prSet>
      <dgm:spPr/>
    </dgm:pt>
  </dgm:ptLst>
  <dgm:cxnLst>
    <dgm:cxn modelId="{FD2BCF10-1E64-48FD-9BF1-64F04AD0C05A}" type="presOf" srcId="{E93024FC-DEBB-4B7B-ABD3-5499A9960552}" destId="{8BA99EFA-59D0-40DA-8DFC-9B6F69B43BA9}" srcOrd="0" destOrd="0" presId="urn:microsoft.com/office/officeart/2008/layout/PictureAccentBlocks"/>
    <dgm:cxn modelId="{273F6E5F-5E59-40E9-AE2C-B04356F5A7AD}" type="presOf" srcId="{A0F68207-8C95-4D0C-AEDF-2D6FDBD1618A}" destId="{B3CC2462-5F4B-4448-A378-236CE1BEE815}" srcOrd="0" destOrd="0" presId="urn:microsoft.com/office/officeart/2008/layout/PictureAccentBlocks"/>
    <dgm:cxn modelId="{A1354E6E-3131-41AB-8CE2-2D46A42D42D4}" type="presOf" srcId="{63559208-1B56-4522-808E-F9667AA665E7}" destId="{92B03092-8255-4F44-8B3A-9139D4F366E0}" srcOrd="0" destOrd="0" presId="urn:microsoft.com/office/officeart/2008/layout/PictureAccentBlocks"/>
    <dgm:cxn modelId="{30EA8279-2A68-4B0B-90F7-BC838FB86D5D}" srcId="{63559208-1B56-4522-808E-F9667AA665E7}" destId="{A0F68207-8C95-4D0C-AEDF-2D6FDBD1618A}" srcOrd="1" destOrd="0" parTransId="{30450A86-FBFC-4EEA-85C8-9DF273064A53}" sibTransId="{209C6893-9582-4872-B887-B0F512353D16}"/>
    <dgm:cxn modelId="{9E8670A7-3188-4D70-895A-CE50481CB0D2}" srcId="{63559208-1B56-4522-808E-F9667AA665E7}" destId="{E93024FC-DEBB-4B7B-ABD3-5499A9960552}" srcOrd="2" destOrd="0" parTransId="{4962AB2F-9BCE-4C4C-B6D5-1E2D263C8011}" sibTransId="{5CFCF9D0-5192-4D3A-9432-5E912EA92013}"/>
    <dgm:cxn modelId="{152675B6-2FBA-4700-AA78-9FD63DA3B244}" srcId="{63559208-1B56-4522-808E-F9667AA665E7}" destId="{7B5BEEB1-DF82-497F-9574-C4B1345F96DF}" srcOrd="0" destOrd="0" parTransId="{0A0E1352-5412-4418-B4CF-40DA60C48554}" sibTransId="{43DB593B-59C8-420E-BD11-440582EA8366}"/>
    <dgm:cxn modelId="{D1505CD6-C43E-462E-A5E6-73029D17AB65}" type="presOf" srcId="{7B5BEEB1-DF82-497F-9574-C4B1345F96DF}" destId="{AAF0FE89-5BEC-4199-B2ED-74E91B528FD9}" srcOrd="0" destOrd="0" presId="urn:microsoft.com/office/officeart/2008/layout/PictureAccentBlocks"/>
    <dgm:cxn modelId="{085562A8-0AC3-4593-97C9-9AB1459619A0}" type="presParOf" srcId="{92B03092-8255-4F44-8B3A-9139D4F366E0}" destId="{873B6476-0572-49D9-A8F6-AD50801F16D3}" srcOrd="0" destOrd="0" presId="urn:microsoft.com/office/officeart/2008/layout/PictureAccentBlocks"/>
    <dgm:cxn modelId="{DFA041A4-957E-4E5B-8F37-6C6BB1DCD17F}" type="presParOf" srcId="{873B6476-0572-49D9-A8F6-AD50801F16D3}" destId="{3FA91901-DA08-4A98-91BC-C877C9780F48}" srcOrd="0" destOrd="0" presId="urn:microsoft.com/office/officeart/2008/layout/PictureAccentBlocks"/>
    <dgm:cxn modelId="{51752CC0-BC8B-4B7C-BAE4-9561B645A64A}" type="presParOf" srcId="{873B6476-0572-49D9-A8F6-AD50801F16D3}" destId="{AAF0FE89-5BEC-4199-B2ED-74E91B528FD9}" srcOrd="1" destOrd="0" presId="urn:microsoft.com/office/officeart/2008/layout/PictureAccentBlocks"/>
    <dgm:cxn modelId="{44D3ABBD-8E51-4FA4-B0B1-1AFCAED52695}" type="presParOf" srcId="{92B03092-8255-4F44-8B3A-9139D4F366E0}" destId="{366AF47D-F58A-492A-8DDF-6F9C3E4670AA}" srcOrd="1" destOrd="0" presId="urn:microsoft.com/office/officeart/2008/layout/PictureAccentBlocks"/>
    <dgm:cxn modelId="{4CF6DC89-41D2-431B-BB53-5328FCB99558}" type="presParOf" srcId="{92B03092-8255-4F44-8B3A-9139D4F366E0}" destId="{F4806E5A-BBF7-4690-8418-7AEF50B55B93}" srcOrd="2" destOrd="0" presId="urn:microsoft.com/office/officeart/2008/layout/PictureAccentBlocks"/>
    <dgm:cxn modelId="{DD9A717D-0F23-4506-8ECE-C00878B6C455}" type="presParOf" srcId="{F4806E5A-BBF7-4690-8418-7AEF50B55B93}" destId="{800F91A3-0509-4B04-843E-B0DEFEAF64BC}" srcOrd="0" destOrd="0" presId="urn:microsoft.com/office/officeart/2008/layout/PictureAccentBlocks"/>
    <dgm:cxn modelId="{7C0FAE71-BB8E-49A5-B1D7-3E0329BC1DF6}" type="presParOf" srcId="{F4806E5A-BBF7-4690-8418-7AEF50B55B93}" destId="{B3CC2462-5F4B-4448-A378-236CE1BEE815}" srcOrd="1" destOrd="0" presId="urn:microsoft.com/office/officeart/2008/layout/PictureAccentBlocks"/>
    <dgm:cxn modelId="{8651A55C-A00D-41A1-9D25-E7F0145C1147}" type="presParOf" srcId="{92B03092-8255-4F44-8B3A-9139D4F366E0}" destId="{9A5E1B2B-22FB-4EE0-B5E8-3573601486DC}" srcOrd="3" destOrd="0" presId="urn:microsoft.com/office/officeart/2008/layout/PictureAccentBlocks"/>
    <dgm:cxn modelId="{DB9D8958-AFD4-4253-939C-46829CC816A9}" type="presParOf" srcId="{92B03092-8255-4F44-8B3A-9139D4F366E0}" destId="{EFF2299B-C1DA-46ED-B35C-1E0060C6F6C8}" srcOrd="4" destOrd="0" presId="urn:microsoft.com/office/officeart/2008/layout/PictureAccentBlocks"/>
    <dgm:cxn modelId="{8E225222-60A5-4888-BE06-6CD8E43DF6AF}" type="presParOf" srcId="{EFF2299B-C1DA-46ED-B35C-1E0060C6F6C8}" destId="{0D65619A-3706-4728-A70D-063ED2B03A8D}" srcOrd="0" destOrd="0" presId="urn:microsoft.com/office/officeart/2008/layout/PictureAccentBlocks"/>
    <dgm:cxn modelId="{56920991-61EE-4AFA-A2DB-CC03FD718306}" type="presParOf" srcId="{EFF2299B-C1DA-46ED-B35C-1E0060C6F6C8}" destId="{8BA99EFA-59D0-40DA-8DFC-9B6F69B43BA9}" srcOrd="1" destOrd="0" presId="urn:microsoft.com/office/officeart/2008/layout/PictureAccentBlock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5619A-3706-4728-A70D-063ED2B03A8D}">
      <dsp:nvSpPr>
        <dsp:cNvPr id="0" name=""/>
        <dsp:cNvSpPr/>
      </dsp:nvSpPr>
      <dsp:spPr>
        <a:xfrm>
          <a:off x="598508" y="2772955"/>
          <a:ext cx="2440372" cy="24403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noFill/>
          <a:prstDash val="solid"/>
          <a:miter lim="800000"/>
        </a:ln>
        <a:effectLst>
          <a:softEdge rad="254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99EFA-59D0-40DA-8DFC-9B6F69B43BA9}">
      <dsp:nvSpPr>
        <dsp:cNvPr id="0" name=""/>
        <dsp:cNvSpPr/>
      </dsp:nvSpPr>
      <dsp:spPr>
        <a:xfrm rot="16200000">
          <a:off x="-865714" y="3749104"/>
          <a:ext cx="2440372" cy="488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 </a:t>
          </a:r>
        </a:p>
      </dsp:txBody>
      <dsp:txXfrm>
        <a:off x="-865714" y="3749104"/>
        <a:ext cx="2440372" cy="488074"/>
      </dsp:txXfrm>
    </dsp:sp>
    <dsp:sp modelId="{3FA91901-DA08-4A98-91BC-C877C9780F48}">
      <dsp:nvSpPr>
        <dsp:cNvPr id="0" name=""/>
        <dsp:cNvSpPr/>
      </dsp:nvSpPr>
      <dsp:spPr>
        <a:xfrm>
          <a:off x="3527248" y="2772955"/>
          <a:ext cx="2440372" cy="244037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noFill/>
          <a:prstDash val="solid"/>
          <a:miter lim="800000"/>
        </a:ln>
        <a:effectLst>
          <a:softEdge rad="254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F0FE89-5BEC-4199-B2ED-74E91B528FD9}">
      <dsp:nvSpPr>
        <dsp:cNvPr id="0" name=""/>
        <dsp:cNvSpPr/>
      </dsp:nvSpPr>
      <dsp:spPr>
        <a:xfrm rot="16200000">
          <a:off x="2063025" y="3749104"/>
          <a:ext cx="2440372" cy="488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 </a:t>
          </a:r>
        </a:p>
      </dsp:txBody>
      <dsp:txXfrm>
        <a:off x="2063025" y="3749104"/>
        <a:ext cx="2440372" cy="488074"/>
      </dsp:txXfrm>
    </dsp:sp>
    <dsp:sp modelId="{800F91A3-0509-4B04-843E-B0DEFEAF64BC}">
      <dsp:nvSpPr>
        <dsp:cNvPr id="0" name=""/>
        <dsp:cNvSpPr/>
      </dsp:nvSpPr>
      <dsp:spPr>
        <a:xfrm>
          <a:off x="3527248" y="1668"/>
          <a:ext cx="2440372" cy="24403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noFill/>
          <a:prstDash val="solid"/>
          <a:miter lim="800000"/>
        </a:ln>
        <a:effectLst>
          <a:softEdge rad="254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C2462-5F4B-4448-A378-236CE1BEE815}">
      <dsp:nvSpPr>
        <dsp:cNvPr id="0" name=""/>
        <dsp:cNvSpPr/>
      </dsp:nvSpPr>
      <dsp:spPr>
        <a:xfrm rot="16200000">
          <a:off x="2063025" y="977817"/>
          <a:ext cx="2440372" cy="488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 </a:t>
          </a:r>
        </a:p>
      </dsp:txBody>
      <dsp:txXfrm>
        <a:off x="2063025" y="977817"/>
        <a:ext cx="2440372" cy="4880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91901-DA08-4A98-91BC-C877C9780F48}">
      <dsp:nvSpPr>
        <dsp:cNvPr id="0" name=""/>
        <dsp:cNvSpPr/>
      </dsp:nvSpPr>
      <dsp:spPr>
        <a:xfrm>
          <a:off x="2928739" y="2772955"/>
          <a:ext cx="2440372" cy="24403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noFill/>
          <a:prstDash val="solid"/>
          <a:miter lim="800000"/>
        </a:ln>
        <a:effectLst>
          <a:softEdge rad="254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F0FE89-5BEC-4199-B2ED-74E91B528FD9}">
      <dsp:nvSpPr>
        <dsp:cNvPr id="0" name=""/>
        <dsp:cNvSpPr/>
      </dsp:nvSpPr>
      <dsp:spPr>
        <a:xfrm rot="5400000">
          <a:off x="4392963" y="3749104"/>
          <a:ext cx="2440372" cy="488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 </a:t>
          </a:r>
        </a:p>
      </dsp:txBody>
      <dsp:txXfrm>
        <a:off x="4392963" y="3749104"/>
        <a:ext cx="2440372" cy="488074"/>
      </dsp:txXfrm>
    </dsp:sp>
    <dsp:sp modelId="{800F91A3-0509-4B04-843E-B0DEFEAF64BC}">
      <dsp:nvSpPr>
        <dsp:cNvPr id="0" name=""/>
        <dsp:cNvSpPr/>
      </dsp:nvSpPr>
      <dsp:spPr>
        <a:xfrm>
          <a:off x="0" y="2772955"/>
          <a:ext cx="2440372" cy="244037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noFill/>
          <a:prstDash val="solid"/>
          <a:miter lim="800000"/>
        </a:ln>
        <a:effectLst>
          <a:softEdge rad="254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C2462-5F4B-4448-A378-236CE1BEE815}">
      <dsp:nvSpPr>
        <dsp:cNvPr id="0" name=""/>
        <dsp:cNvSpPr/>
      </dsp:nvSpPr>
      <dsp:spPr>
        <a:xfrm rot="5400000">
          <a:off x="1464223" y="3749104"/>
          <a:ext cx="2440372" cy="488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 </a:t>
          </a:r>
        </a:p>
      </dsp:txBody>
      <dsp:txXfrm>
        <a:off x="1464223" y="3749104"/>
        <a:ext cx="2440372" cy="488074"/>
      </dsp:txXfrm>
    </dsp:sp>
    <dsp:sp modelId="{0D65619A-3706-4728-A70D-063ED2B03A8D}">
      <dsp:nvSpPr>
        <dsp:cNvPr id="0" name=""/>
        <dsp:cNvSpPr/>
      </dsp:nvSpPr>
      <dsp:spPr>
        <a:xfrm>
          <a:off x="0" y="1668"/>
          <a:ext cx="2440372" cy="24403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noFill/>
          <a:prstDash val="solid"/>
          <a:miter lim="800000"/>
        </a:ln>
        <a:effectLst>
          <a:softEdge rad="254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99EFA-59D0-40DA-8DFC-9B6F69B43BA9}">
      <dsp:nvSpPr>
        <dsp:cNvPr id="0" name=""/>
        <dsp:cNvSpPr/>
      </dsp:nvSpPr>
      <dsp:spPr>
        <a:xfrm rot="5400000">
          <a:off x="1464223" y="977817"/>
          <a:ext cx="2440372" cy="488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 </a:t>
          </a:r>
        </a:p>
      </dsp:txBody>
      <dsp:txXfrm>
        <a:off x="1464223" y="977817"/>
        <a:ext cx="2440372" cy="488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0E23-8A16-4F1C-B975-DF435510A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96762-96A5-42F1-B205-7C157E521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8D3F-F8F2-4FC7-9444-D79DDE1F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E72D-3BF4-4D73-B1A2-06D43385572F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8CAF4-92CD-4F56-825C-3C399527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86060-8C12-4A09-B210-F2C0C0A3D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BA90-71F2-4BA3-B97E-26123F46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3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5C01A-3E16-4623-84D8-F37D12CA3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83898-E92F-45AB-B9D3-ED843BA37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66B9D-BD12-4942-99E4-5B811A4BD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E72D-3BF4-4D73-B1A2-06D43385572F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166D2-E953-4B66-8547-D6A03D016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88B8A-9F8F-4CB5-B349-0507AD5B8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BA90-71F2-4BA3-B97E-26123F46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98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D6D237-C2EA-43CB-8560-D5DC84D1E1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048D8A-0BD9-4796-922E-B60CE2FAB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5B9C2-9104-43BE-9C40-159AD7A08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E72D-3BF4-4D73-B1A2-06D43385572F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4645E-828F-458F-9AE4-DCD8DC28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E85AC-86F5-4E11-99E1-A6C66581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BA90-71F2-4BA3-B97E-26123F46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38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63811-F449-434B-9D69-1779EA044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76084-5A12-4F31-92E6-ACA3F8E14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11B01-71CC-4D05-8A91-0C70220D3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E72D-3BF4-4D73-B1A2-06D43385572F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AF343-1E17-40C0-BE6F-AAD3CA6D0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CD7A6-1CD4-4918-8E7C-D379A114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BA90-71F2-4BA3-B97E-26123F46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1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A9E09-193F-4FBF-825B-83DB0614D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E556D-BFFC-4157-A6A0-CEE9DBF07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7DBF5-6E09-48BC-8F44-B279F0582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E72D-3BF4-4D73-B1A2-06D43385572F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3456B-1464-42FB-AE7D-D95D5281B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F8872-5234-4444-9877-AABC4C6D0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BA90-71F2-4BA3-B97E-26123F46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0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0B746-B32D-4F26-9F31-DF4F38814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E3CD7-53ED-43F4-99D2-C9F92117E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D0578-44EB-41AC-A445-05D83A10BC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773F70-E0F6-4952-96F0-F0413FEF2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E72D-3BF4-4D73-B1A2-06D43385572F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74AEB-8E4C-4F93-9623-F6AA351C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12408-410F-48CF-AC1D-477CDE8F1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BA90-71F2-4BA3-B97E-26123F46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6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179D-5B26-4947-AFF0-266108D9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C6BAF-DB9E-457B-9836-58D05AEB5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FD861B-2E24-4A6A-9A6D-1F24D2C64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05750-A616-4D76-A278-D16B957C10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2F1FE-D4F5-40F7-9734-61D2FD8ECB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10918C-630E-4699-9034-6ECDD9115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E72D-3BF4-4D73-B1A2-06D43385572F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CE5E7A-DA45-4BE4-851C-8377AB796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40D436-7E3F-45D5-ACBB-C363B941A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BA90-71F2-4BA3-B97E-26123F46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9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BB840-B00E-49E2-8BAE-DF19DBE3A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08E4DB-B565-454C-901F-6A21CBD59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E72D-3BF4-4D73-B1A2-06D43385572F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F354D4-D065-4618-BC68-0259C50D0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AF66CB-3DDA-4CD4-9448-AFB601BF0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BA90-71F2-4BA3-B97E-26123F46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98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58213E-814F-4237-9E53-30B088D7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E72D-3BF4-4D73-B1A2-06D43385572F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0BF2DF-DFBE-4E0B-835B-BAC3DC315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55581-C805-463C-AB30-705A5BABC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BA90-71F2-4BA3-B97E-26123F46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14941-E41E-46EE-9D2C-4734E4D83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6083C-ADDE-4DE5-BA3E-249C3CEF1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ED268-11B2-4E91-A502-055BA3FC7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B27FD-0E89-462A-9950-4AD0C78A7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E72D-3BF4-4D73-B1A2-06D43385572F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35297-9D91-4089-8EAC-AD8BB9BBD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047D2-A6FE-4E10-AFF5-F05B56D3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BA90-71F2-4BA3-B97E-26123F46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1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8380F-1568-4FBB-A535-03A1B6B8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4A8326-B371-4372-BE32-A83E8ACB0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8FD3-442C-4B14-A724-9FA2CF4C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37955-6B76-4C87-AA82-0B6DFB27F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E72D-3BF4-4D73-B1A2-06D43385572F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6D79A-0E9F-4994-A4F8-C4E9B8836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E5F23-23A8-49C0-BE8A-B27D3F7E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BA90-71F2-4BA3-B97E-26123F46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98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E3F41-DF4E-4708-856D-360597C99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E2BE3-B09B-4095-B281-6DEAC62A1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8D759-C0AF-4D91-ACEA-35D1827C27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2E72D-3BF4-4D73-B1A2-06D43385572F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5B66-0E11-46FE-85C8-98A4A9CF66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434CF-3BEE-4CE8-A56B-F6CD0A76A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BA90-71F2-4BA3-B97E-26123F46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1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11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26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5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F54E1C9D-46DF-4E73-B40F-DB8FF8636402}"/>
              </a:ext>
            </a:extLst>
          </p:cNvPr>
          <p:cNvGrpSpPr/>
          <p:nvPr/>
        </p:nvGrpSpPr>
        <p:grpSpPr>
          <a:xfrm>
            <a:off x="-8389" y="5981564"/>
            <a:ext cx="12200389" cy="884825"/>
            <a:chOff x="-8389" y="5981564"/>
            <a:chExt cx="12200389" cy="88482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EC50DE7-97AC-492D-9E31-58F2C33FF2D2}"/>
                </a:ext>
              </a:extLst>
            </p:cNvPr>
            <p:cNvSpPr/>
            <p:nvPr/>
          </p:nvSpPr>
          <p:spPr>
            <a:xfrm>
              <a:off x="0" y="6157519"/>
              <a:ext cx="12192000" cy="700481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31077A5-7F60-4B9E-825F-0E6603F66A6D}"/>
                </a:ext>
              </a:extLst>
            </p:cNvPr>
            <p:cNvGrpSpPr/>
            <p:nvPr/>
          </p:nvGrpSpPr>
          <p:grpSpPr>
            <a:xfrm>
              <a:off x="847028" y="5990062"/>
              <a:ext cx="303960" cy="796292"/>
              <a:chOff x="847028" y="5990062"/>
              <a:chExt cx="303960" cy="796292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4804C3C-A2D9-40F6-B125-DA5B1D1022D0}"/>
                  </a:ext>
                </a:extLst>
              </p:cNvPr>
              <p:cNvSpPr/>
              <p:nvPr/>
            </p:nvSpPr>
            <p:spPr>
              <a:xfrm rot="1839659">
                <a:off x="847028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8A2A3B4-6FF9-4E89-B137-663F291B194D}"/>
                  </a:ext>
                </a:extLst>
              </p:cNvPr>
              <p:cNvSpPr/>
              <p:nvPr/>
            </p:nvSpPr>
            <p:spPr>
              <a:xfrm rot="19809871">
                <a:off x="1105269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BB844AE-24CC-4E8F-811E-F49391BA195A}"/>
                </a:ext>
              </a:extLst>
            </p:cNvPr>
            <p:cNvGrpSpPr/>
            <p:nvPr/>
          </p:nvGrpSpPr>
          <p:grpSpPr>
            <a:xfrm>
              <a:off x="3329206" y="5986529"/>
              <a:ext cx="303960" cy="796292"/>
              <a:chOff x="585760" y="5990062"/>
              <a:chExt cx="303960" cy="796292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E7CA62-14B8-4BC7-87F6-C95585F75E53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D3735E8-D7A8-43CC-B826-E93DE3E0235F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5091208-B03C-4F31-96F7-6354DB660B43}"/>
                </a:ext>
              </a:extLst>
            </p:cNvPr>
            <p:cNvGrpSpPr/>
            <p:nvPr/>
          </p:nvGrpSpPr>
          <p:grpSpPr>
            <a:xfrm>
              <a:off x="5874611" y="5987362"/>
              <a:ext cx="303960" cy="796292"/>
              <a:chOff x="585760" y="5990062"/>
              <a:chExt cx="303960" cy="79629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4073D8-4C5A-49CF-9D79-8509F59A2EE8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18E2EDF-CBEA-43EA-B678-EE0435ED1891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9BCA767-A50D-4439-B6E1-E6E835806C5C}"/>
                </a:ext>
              </a:extLst>
            </p:cNvPr>
            <p:cNvGrpSpPr/>
            <p:nvPr/>
          </p:nvGrpSpPr>
          <p:grpSpPr>
            <a:xfrm>
              <a:off x="8420016" y="5981564"/>
              <a:ext cx="303960" cy="796292"/>
              <a:chOff x="585760" y="5990062"/>
              <a:chExt cx="303960" cy="796292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A247CE7-4B95-47EB-A1F8-27C5E6B9B58A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5D2031C-3428-423E-9014-11377CE33585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5A8B461-745C-4B10-9097-114A621C1CDD}"/>
                </a:ext>
              </a:extLst>
            </p:cNvPr>
            <p:cNvGrpSpPr/>
            <p:nvPr/>
          </p:nvGrpSpPr>
          <p:grpSpPr>
            <a:xfrm>
              <a:off x="10965421" y="5990135"/>
              <a:ext cx="303960" cy="796292"/>
              <a:chOff x="585760" y="5990062"/>
              <a:chExt cx="303960" cy="796292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6EC2B2A-933A-4BA5-9584-2F789CD78016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5A8970A-E49F-483A-B02B-9F4767D56A0A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A467AE7-CFFC-45FB-B22B-3918CA6C97FB}"/>
                </a:ext>
              </a:extLst>
            </p:cNvPr>
            <p:cNvSpPr/>
            <p:nvPr/>
          </p:nvSpPr>
          <p:spPr>
            <a:xfrm>
              <a:off x="-8389" y="6719582"/>
              <a:ext cx="12200389" cy="146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8D2DB58-9187-44B4-9681-BC093B20815A}"/>
                </a:ext>
              </a:extLst>
            </p:cNvPr>
            <p:cNvSpPr/>
            <p:nvPr/>
          </p:nvSpPr>
          <p:spPr>
            <a:xfrm>
              <a:off x="160332" y="6027459"/>
              <a:ext cx="11871335" cy="1216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5760A39-F36F-4729-A503-45284AC06041}"/>
              </a:ext>
            </a:extLst>
          </p:cNvPr>
          <p:cNvSpPr/>
          <p:nvPr/>
        </p:nvSpPr>
        <p:spPr>
          <a:xfrm>
            <a:off x="0" y="2"/>
            <a:ext cx="12192000" cy="15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952291-30B2-4B41-98C1-2E5B336C1CB5}"/>
              </a:ext>
            </a:extLst>
          </p:cNvPr>
          <p:cNvSpPr/>
          <p:nvPr/>
        </p:nvSpPr>
        <p:spPr>
          <a:xfrm>
            <a:off x="-8389" y="6719582"/>
            <a:ext cx="12200389" cy="146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90D04C-2004-4266-9D0C-7DEE0B0B195E}"/>
              </a:ext>
            </a:extLst>
          </p:cNvPr>
          <p:cNvSpPr/>
          <p:nvPr/>
        </p:nvSpPr>
        <p:spPr>
          <a:xfrm>
            <a:off x="-8390" y="0"/>
            <a:ext cx="1593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E5B17C-44B2-43B7-9EC7-70D1611AFEF6}"/>
              </a:ext>
            </a:extLst>
          </p:cNvPr>
          <p:cNvSpPr/>
          <p:nvPr/>
        </p:nvSpPr>
        <p:spPr>
          <a:xfrm>
            <a:off x="12040999" y="0"/>
            <a:ext cx="1593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D2DC4A-220E-4304-9EFA-5A1122488AD3}"/>
              </a:ext>
            </a:extLst>
          </p:cNvPr>
          <p:cNvSpPr txBox="1"/>
          <p:nvPr/>
        </p:nvSpPr>
        <p:spPr>
          <a:xfrm>
            <a:off x="1847851" y="1668223"/>
            <a:ext cx="84963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THE RESERVE</a:t>
            </a:r>
            <a:endParaRPr lang="en-US" sz="7200" dirty="0"/>
          </a:p>
          <a:p>
            <a:pPr algn="ctr"/>
            <a:r>
              <a:rPr lang="en-US" sz="3600" dirty="0"/>
              <a:t>IN THE PINES</a:t>
            </a:r>
          </a:p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D5140F-55E4-F64A-9F2E-F7D3AFB077E3}"/>
              </a:ext>
            </a:extLst>
          </p:cNvPr>
          <p:cNvSpPr txBox="1"/>
          <p:nvPr/>
        </p:nvSpPr>
        <p:spPr>
          <a:xfrm>
            <a:off x="11472169" y="6358482"/>
            <a:ext cx="1411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CONCEPT </a:t>
            </a:r>
          </a:p>
          <a:p>
            <a:r>
              <a:rPr lang="en-US" sz="800" dirty="0">
                <a:solidFill>
                  <a:schemeClr val="bg1"/>
                </a:solidFill>
              </a:rPr>
              <a:t>ONLY</a:t>
            </a:r>
          </a:p>
        </p:txBody>
      </p:sp>
    </p:spTree>
    <p:extLst>
      <p:ext uri="{BB962C8B-B14F-4D97-AF65-F5344CB8AC3E}">
        <p14:creationId xmlns:p14="http://schemas.microsoft.com/office/powerpoint/2010/main" val="741636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296F7D8-60C7-468A-A382-7D0256A61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93" y="212426"/>
            <a:ext cx="10052437" cy="562355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2B92EA0-1EAD-4EDB-B343-CF10140A3539}"/>
              </a:ext>
            </a:extLst>
          </p:cNvPr>
          <p:cNvGrpSpPr/>
          <p:nvPr/>
        </p:nvGrpSpPr>
        <p:grpSpPr>
          <a:xfrm>
            <a:off x="-8389" y="5981564"/>
            <a:ext cx="12200389" cy="884825"/>
            <a:chOff x="-8389" y="5981564"/>
            <a:chExt cx="12200389" cy="88482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124F4B1-B6A6-4B83-99F3-2598C18E80A7}"/>
                </a:ext>
              </a:extLst>
            </p:cNvPr>
            <p:cNvSpPr/>
            <p:nvPr/>
          </p:nvSpPr>
          <p:spPr>
            <a:xfrm>
              <a:off x="0" y="6157519"/>
              <a:ext cx="12192000" cy="700481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DB53C8B-E1BD-47AF-9C3C-94BD33B4CD3F}"/>
                </a:ext>
              </a:extLst>
            </p:cNvPr>
            <p:cNvGrpSpPr/>
            <p:nvPr/>
          </p:nvGrpSpPr>
          <p:grpSpPr>
            <a:xfrm>
              <a:off x="847028" y="5990062"/>
              <a:ext cx="303960" cy="796292"/>
              <a:chOff x="847028" y="5990062"/>
              <a:chExt cx="303960" cy="796292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B1E9C09-2A9A-4140-80CC-8E996B131B06}"/>
                  </a:ext>
                </a:extLst>
              </p:cNvPr>
              <p:cNvSpPr/>
              <p:nvPr/>
            </p:nvSpPr>
            <p:spPr>
              <a:xfrm rot="1839659">
                <a:off x="847028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9BBABC-4F5C-4C28-9739-05AA0151A2C4}"/>
                  </a:ext>
                </a:extLst>
              </p:cNvPr>
              <p:cNvSpPr/>
              <p:nvPr/>
            </p:nvSpPr>
            <p:spPr>
              <a:xfrm rot="19809871">
                <a:off x="1105269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D184234-F374-4FB3-81A4-11E0BEF2624C}"/>
                </a:ext>
              </a:extLst>
            </p:cNvPr>
            <p:cNvGrpSpPr/>
            <p:nvPr/>
          </p:nvGrpSpPr>
          <p:grpSpPr>
            <a:xfrm>
              <a:off x="3329206" y="5986529"/>
              <a:ext cx="303960" cy="796292"/>
              <a:chOff x="585760" y="5990062"/>
              <a:chExt cx="303960" cy="79629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364189C-FE1D-47BF-A311-687CE689827C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B1A62ED-8D88-4018-8ECD-B139C14F3A1C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3E9A428-1A17-4915-A9F5-EB67645409AC}"/>
                </a:ext>
              </a:extLst>
            </p:cNvPr>
            <p:cNvGrpSpPr/>
            <p:nvPr/>
          </p:nvGrpSpPr>
          <p:grpSpPr>
            <a:xfrm>
              <a:off x="5874611" y="5987362"/>
              <a:ext cx="303960" cy="796292"/>
              <a:chOff x="585760" y="5990062"/>
              <a:chExt cx="303960" cy="79629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CAF3A5-3C78-445F-B510-D9C08697A9ED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278AE70-09C6-481C-8AD2-0BFA0A388BAA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4DDE55A-5C04-4454-B6F5-11E8F9C4876D}"/>
                </a:ext>
              </a:extLst>
            </p:cNvPr>
            <p:cNvGrpSpPr/>
            <p:nvPr/>
          </p:nvGrpSpPr>
          <p:grpSpPr>
            <a:xfrm>
              <a:off x="8420016" y="5981564"/>
              <a:ext cx="303960" cy="796292"/>
              <a:chOff x="585760" y="5990062"/>
              <a:chExt cx="303960" cy="79629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7A0C324-2290-4D24-83D5-BA534A6C5D31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25D8E86-B2FF-44A2-9FE2-D24456AE47D9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83E8C48-0754-4C2A-897D-CA9E5CBB2146}"/>
                </a:ext>
              </a:extLst>
            </p:cNvPr>
            <p:cNvGrpSpPr/>
            <p:nvPr/>
          </p:nvGrpSpPr>
          <p:grpSpPr>
            <a:xfrm>
              <a:off x="10965421" y="5990135"/>
              <a:ext cx="303960" cy="796292"/>
              <a:chOff x="585760" y="5990062"/>
              <a:chExt cx="303960" cy="796292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EF45199-F5BE-4A54-AAA9-F1BA373BB6E9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013F018-0464-4434-8AA0-867EDEBC7B32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952291-30B2-4B41-98C1-2E5B336C1CB5}"/>
                </a:ext>
              </a:extLst>
            </p:cNvPr>
            <p:cNvSpPr/>
            <p:nvPr/>
          </p:nvSpPr>
          <p:spPr>
            <a:xfrm>
              <a:off x="-8389" y="6719582"/>
              <a:ext cx="12200389" cy="146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B905431-68C0-46A9-8251-AD2E0570C783}"/>
                </a:ext>
              </a:extLst>
            </p:cNvPr>
            <p:cNvSpPr/>
            <p:nvPr/>
          </p:nvSpPr>
          <p:spPr>
            <a:xfrm>
              <a:off x="160332" y="6027459"/>
              <a:ext cx="11871335" cy="1216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5760A39-F36F-4729-A503-45284AC06041}"/>
              </a:ext>
            </a:extLst>
          </p:cNvPr>
          <p:cNvSpPr/>
          <p:nvPr/>
        </p:nvSpPr>
        <p:spPr>
          <a:xfrm>
            <a:off x="0" y="2"/>
            <a:ext cx="12192000" cy="15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90D04C-2004-4266-9D0C-7DEE0B0B195E}"/>
              </a:ext>
            </a:extLst>
          </p:cNvPr>
          <p:cNvSpPr/>
          <p:nvPr/>
        </p:nvSpPr>
        <p:spPr>
          <a:xfrm>
            <a:off x="-8390" y="0"/>
            <a:ext cx="1593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E5B17C-44B2-43B7-9EC7-70D1611AFEF6}"/>
              </a:ext>
            </a:extLst>
          </p:cNvPr>
          <p:cNvSpPr/>
          <p:nvPr/>
        </p:nvSpPr>
        <p:spPr>
          <a:xfrm>
            <a:off x="12040999" y="0"/>
            <a:ext cx="1593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AAE7FAB-50FF-4968-BCFB-7A923CCB0D8F}"/>
              </a:ext>
            </a:extLst>
          </p:cNvPr>
          <p:cNvSpPr/>
          <p:nvPr/>
        </p:nvSpPr>
        <p:spPr>
          <a:xfrm>
            <a:off x="2" y="6044541"/>
            <a:ext cx="12040999" cy="104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0047EB0-B834-458C-8B74-385DEF570FBF}"/>
              </a:ext>
            </a:extLst>
          </p:cNvPr>
          <p:cNvSpPr/>
          <p:nvPr/>
        </p:nvSpPr>
        <p:spPr>
          <a:xfrm>
            <a:off x="71306" y="5963318"/>
            <a:ext cx="12040999" cy="104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F65FAB-5ED8-6247-9FA1-5FEC2FCF5AA3}"/>
              </a:ext>
            </a:extLst>
          </p:cNvPr>
          <p:cNvSpPr txBox="1"/>
          <p:nvPr/>
        </p:nvSpPr>
        <p:spPr>
          <a:xfrm>
            <a:off x="11472169" y="6358482"/>
            <a:ext cx="1411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CONCEPT </a:t>
            </a:r>
          </a:p>
          <a:p>
            <a:r>
              <a:rPr lang="en-US" sz="800" dirty="0">
                <a:solidFill>
                  <a:schemeClr val="bg1"/>
                </a:solidFill>
              </a:rPr>
              <a:t>ONLY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1E9287-81B5-4A44-9938-3B3AB6BA6EAF}"/>
              </a:ext>
            </a:extLst>
          </p:cNvPr>
          <p:cNvSpPr txBox="1"/>
          <p:nvPr/>
        </p:nvSpPr>
        <p:spPr>
          <a:xfrm>
            <a:off x="3943220" y="1911030"/>
            <a:ext cx="4820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MIXED USE COMMERCIAL / RESIDENTIAL / </a:t>
            </a:r>
          </a:p>
          <a:p>
            <a:pPr algn="ctr"/>
            <a:r>
              <a:rPr lang="en-US" sz="3200" b="1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PARKS</a:t>
            </a:r>
          </a:p>
        </p:txBody>
      </p:sp>
    </p:spTree>
    <p:extLst>
      <p:ext uri="{BB962C8B-B14F-4D97-AF65-F5344CB8AC3E}">
        <p14:creationId xmlns:p14="http://schemas.microsoft.com/office/powerpoint/2010/main" val="3013427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1602AE-87F5-442F-98DE-70FFB04CF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127" y="128140"/>
            <a:ext cx="9689284" cy="602099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2B92EA0-1EAD-4EDB-B343-CF10140A3539}"/>
              </a:ext>
            </a:extLst>
          </p:cNvPr>
          <p:cNvGrpSpPr/>
          <p:nvPr/>
        </p:nvGrpSpPr>
        <p:grpSpPr>
          <a:xfrm>
            <a:off x="-8389" y="5981564"/>
            <a:ext cx="12200389" cy="884825"/>
            <a:chOff x="-8389" y="5981564"/>
            <a:chExt cx="12200389" cy="88482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124F4B1-B6A6-4B83-99F3-2598C18E80A7}"/>
                </a:ext>
              </a:extLst>
            </p:cNvPr>
            <p:cNvSpPr/>
            <p:nvPr/>
          </p:nvSpPr>
          <p:spPr>
            <a:xfrm>
              <a:off x="0" y="6157519"/>
              <a:ext cx="12192000" cy="700481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DB53C8B-E1BD-47AF-9C3C-94BD33B4CD3F}"/>
                </a:ext>
              </a:extLst>
            </p:cNvPr>
            <p:cNvGrpSpPr/>
            <p:nvPr/>
          </p:nvGrpSpPr>
          <p:grpSpPr>
            <a:xfrm>
              <a:off x="847028" y="5990062"/>
              <a:ext cx="303960" cy="796292"/>
              <a:chOff x="847028" y="5990062"/>
              <a:chExt cx="303960" cy="796292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B1E9C09-2A9A-4140-80CC-8E996B131B06}"/>
                  </a:ext>
                </a:extLst>
              </p:cNvPr>
              <p:cNvSpPr/>
              <p:nvPr/>
            </p:nvSpPr>
            <p:spPr>
              <a:xfrm rot="1839659">
                <a:off x="847028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9BBABC-4F5C-4C28-9739-05AA0151A2C4}"/>
                  </a:ext>
                </a:extLst>
              </p:cNvPr>
              <p:cNvSpPr/>
              <p:nvPr/>
            </p:nvSpPr>
            <p:spPr>
              <a:xfrm rot="19809871">
                <a:off x="1105269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D184234-F374-4FB3-81A4-11E0BEF2624C}"/>
                </a:ext>
              </a:extLst>
            </p:cNvPr>
            <p:cNvGrpSpPr/>
            <p:nvPr/>
          </p:nvGrpSpPr>
          <p:grpSpPr>
            <a:xfrm>
              <a:off x="3329206" y="5986529"/>
              <a:ext cx="303960" cy="796292"/>
              <a:chOff x="585760" y="5990062"/>
              <a:chExt cx="303960" cy="79629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364189C-FE1D-47BF-A311-687CE689827C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B1A62ED-8D88-4018-8ECD-B139C14F3A1C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3E9A428-1A17-4915-A9F5-EB67645409AC}"/>
                </a:ext>
              </a:extLst>
            </p:cNvPr>
            <p:cNvGrpSpPr/>
            <p:nvPr/>
          </p:nvGrpSpPr>
          <p:grpSpPr>
            <a:xfrm>
              <a:off x="5874611" y="5987362"/>
              <a:ext cx="303960" cy="796292"/>
              <a:chOff x="585760" y="5990062"/>
              <a:chExt cx="303960" cy="79629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CAF3A5-3C78-445F-B510-D9C08697A9ED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278AE70-09C6-481C-8AD2-0BFA0A388BAA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4DDE55A-5C04-4454-B6F5-11E8F9C4876D}"/>
                </a:ext>
              </a:extLst>
            </p:cNvPr>
            <p:cNvGrpSpPr/>
            <p:nvPr/>
          </p:nvGrpSpPr>
          <p:grpSpPr>
            <a:xfrm>
              <a:off x="8420016" y="5981564"/>
              <a:ext cx="303960" cy="796292"/>
              <a:chOff x="585760" y="5990062"/>
              <a:chExt cx="303960" cy="79629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7A0C324-2290-4D24-83D5-BA534A6C5D31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25D8E86-B2FF-44A2-9FE2-D24456AE47D9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83E8C48-0754-4C2A-897D-CA9E5CBB2146}"/>
                </a:ext>
              </a:extLst>
            </p:cNvPr>
            <p:cNvGrpSpPr/>
            <p:nvPr/>
          </p:nvGrpSpPr>
          <p:grpSpPr>
            <a:xfrm>
              <a:off x="10965421" y="5990135"/>
              <a:ext cx="303960" cy="796292"/>
              <a:chOff x="585760" y="5990062"/>
              <a:chExt cx="303960" cy="796292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EF45199-F5BE-4A54-AAA9-F1BA373BB6E9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013F018-0464-4434-8AA0-867EDEBC7B32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952291-30B2-4B41-98C1-2E5B336C1CB5}"/>
                </a:ext>
              </a:extLst>
            </p:cNvPr>
            <p:cNvSpPr/>
            <p:nvPr/>
          </p:nvSpPr>
          <p:spPr>
            <a:xfrm>
              <a:off x="-8389" y="6719582"/>
              <a:ext cx="12200389" cy="146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B905431-68C0-46A9-8251-AD2E0570C783}"/>
                </a:ext>
              </a:extLst>
            </p:cNvPr>
            <p:cNvSpPr/>
            <p:nvPr/>
          </p:nvSpPr>
          <p:spPr>
            <a:xfrm>
              <a:off x="160332" y="6027459"/>
              <a:ext cx="11871335" cy="1216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5760A39-F36F-4729-A503-45284AC06041}"/>
              </a:ext>
            </a:extLst>
          </p:cNvPr>
          <p:cNvSpPr/>
          <p:nvPr/>
        </p:nvSpPr>
        <p:spPr>
          <a:xfrm>
            <a:off x="0" y="2"/>
            <a:ext cx="12192000" cy="15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90D04C-2004-4266-9D0C-7DEE0B0B195E}"/>
              </a:ext>
            </a:extLst>
          </p:cNvPr>
          <p:cNvSpPr/>
          <p:nvPr/>
        </p:nvSpPr>
        <p:spPr>
          <a:xfrm>
            <a:off x="-8390" y="0"/>
            <a:ext cx="1593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E5B17C-44B2-43B7-9EC7-70D1611AFEF6}"/>
              </a:ext>
            </a:extLst>
          </p:cNvPr>
          <p:cNvSpPr/>
          <p:nvPr/>
        </p:nvSpPr>
        <p:spPr>
          <a:xfrm>
            <a:off x="12040999" y="0"/>
            <a:ext cx="1593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AAE7FAB-50FF-4968-BCFB-7A923CCB0D8F}"/>
              </a:ext>
            </a:extLst>
          </p:cNvPr>
          <p:cNvSpPr/>
          <p:nvPr/>
        </p:nvSpPr>
        <p:spPr>
          <a:xfrm>
            <a:off x="2" y="6044541"/>
            <a:ext cx="12040999" cy="104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DB0B9F8-E77F-4147-9AE0-AC2EA5DA5940}"/>
              </a:ext>
            </a:extLst>
          </p:cNvPr>
          <p:cNvSpPr/>
          <p:nvPr/>
        </p:nvSpPr>
        <p:spPr>
          <a:xfrm>
            <a:off x="71306" y="5963318"/>
            <a:ext cx="12040999" cy="104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F9D1CD-2CD6-9F42-AE11-F42E0974BA65}"/>
              </a:ext>
            </a:extLst>
          </p:cNvPr>
          <p:cNvSpPr txBox="1"/>
          <p:nvPr/>
        </p:nvSpPr>
        <p:spPr>
          <a:xfrm>
            <a:off x="11472169" y="6358482"/>
            <a:ext cx="1411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CONCEPT </a:t>
            </a:r>
          </a:p>
          <a:p>
            <a:r>
              <a:rPr lang="en-US" sz="800" dirty="0">
                <a:solidFill>
                  <a:schemeClr val="bg1"/>
                </a:solidFill>
              </a:rPr>
              <a:t>ONLY</a:t>
            </a:r>
          </a:p>
        </p:txBody>
      </p:sp>
    </p:spTree>
    <p:extLst>
      <p:ext uri="{BB962C8B-B14F-4D97-AF65-F5344CB8AC3E}">
        <p14:creationId xmlns:p14="http://schemas.microsoft.com/office/powerpoint/2010/main" val="500110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08D427-5709-4F33-A610-5D853145D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38" y="226556"/>
            <a:ext cx="10204926" cy="574243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2B92EA0-1EAD-4EDB-B343-CF10140A3539}"/>
              </a:ext>
            </a:extLst>
          </p:cNvPr>
          <p:cNvGrpSpPr/>
          <p:nvPr/>
        </p:nvGrpSpPr>
        <p:grpSpPr>
          <a:xfrm>
            <a:off x="-8389" y="5981564"/>
            <a:ext cx="12200389" cy="884825"/>
            <a:chOff x="-8389" y="5981564"/>
            <a:chExt cx="12200389" cy="88482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124F4B1-B6A6-4B83-99F3-2598C18E80A7}"/>
                </a:ext>
              </a:extLst>
            </p:cNvPr>
            <p:cNvSpPr/>
            <p:nvPr/>
          </p:nvSpPr>
          <p:spPr>
            <a:xfrm>
              <a:off x="0" y="6157519"/>
              <a:ext cx="12192000" cy="700481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DB53C8B-E1BD-47AF-9C3C-94BD33B4CD3F}"/>
                </a:ext>
              </a:extLst>
            </p:cNvPr>
            <p:cNvGrpSpPr/>
            <p:nvPr/>
          </p:nvGrpSpPr>
          <p:grpSpPr>
            <a:xfrm>
              <a:off x="847028" y="5990062"/>
              <a:ext cx="303960" cy="796292"/>
              <a:chOff x="847028" y="5990062"/>
              <a:chExt cx="303960" cy="796292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B1E9C09-2A9A-4140-80CC-8E996B131B06}"/>
                  </a:ext>
                </a:extLst>
              </p:cNvPr>
              <p:cNvSpPr/>
              <p:nvPr/>
            </p:nvSpPr>
            <p:spPr>
              <a:xfrm rot="1839659">
                <a:off x="847028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9BBABC-4F5C-4C28-9739-05AA0151A2C4}"/>
                  </a:ext>
                </a:extLst>
              </p:cNvPr>
              <p:cNvSpPr/>
              <p:nvPr/>
            </p:nvSpPr>
            <p:spPr>
              <a:xfrm rot="19809871">
                <a:off x="1105269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D184234-F374-4FB3-81A4-11E0BEF2624C}"/>
                </a:ext>
              </a:extLst>
            </p:cNvPr>
            <p:cNvGrpSpPr/>
            <p:nvPr/>
          </p:nvGrpSpPr>
          <p:grpSpPr>
            <a:xfrm>
              <a:off x="3329206" y="5986529"/>
              <a:ext cx="303960" cy="796292"/>
              <a:chOff x="585760" y="5990062"/>
              <a:chExt cx="303960" cy="79629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364189C-FE1D-47BF-A311-687CE689827C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B1A62ED-8D88-4018-8ECD-B139C14F3A1C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3E9A428-1A17-4915-A9F5-EB67645409AC}"/>
                </a:ext>
              </a:extLst>
            </p:cNvPr>
            <p:cNvGrpSpPr/>
            <p:nvPr/>
          </p:nvGrpSpPr>
          <p:grpSpPr>
            <a:xfrm>
              <a:off x="5874611" y="5987362"/>
              <a:ext cx="303960" cy="796292"/>
              <a:chOff x="585760" y="5990062"/>
              <a:chExt cx="303960" cy="79629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CAF3A5-3C78-445F-B510-D9C08697A9ED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278AE70-09C6-481C-8AD2-0BFA0A388BAA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4DDE55A-5C04-4454-B6F5-11E8F9C4876D}"/>
                </a:ext>
              </a:extLst>
            </p:cNvPr>
            <p:cNvGrpSpPr/>
            <p:nvPr/>
          </p:nvGrpSpPr>
          <p:grpSpPr>
            <a:xfrm>
              <a:off x="8420016" y="5981564"/>
              <a:ext cx="303960" cy="796292"/>
              <a:chOff x="585760" y="5990062"/>
              <a:chExt cx="303960" cy="79629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7A0C324-2290-4D24-83D5-BA534A6C5D31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25D8E86-B2FF-44A2-9FE2-D24456AE47D9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83E8C48-0754-4C2A-897D-CA9E5CBB2146}"/>
                </a:ext>
              </a:extLst>
            </p:cNvPr>
            <p:cNvGrpSpPr/>
            <p:nvPr/>
          </p:nvGrpSpPr>
          <p:grpSpPr>
            <a:xfrm>
              <a:off x="10965421" y="5990135"/>
              <a:ext cx="303960" cy="796292"/>
              <a:chOff x="585760" y="5990062"/>
              <a:chExt cx="303960" cy="796292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EF45199-F5BE-4A54-AAA9-F1BA373BB6E9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013F018-0464-4434-8AA0-867EDEBC7B32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952291-30B2-4B41-98C1-2E5B336C1CB5}"/>
                </a:ext>
              </a:extLst>
            </p:cNvPr>
            <p:cNvSpPr/>
            <p:nvPr/>
          </p:nvSpPr>
          <p:spPr>
            <a:xfrm>
              <a:off x="-8389" y="6719582"/>
              <a:ext cx="12200389" cy="146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B905431-68C0-46A9-8251-AD2E0570C783}"/>
                </a:ext>
              </a:extLst>
            </p:cNvPr>
            <p:cNvSpPr/>
            <p:nvPr/>
          </p:nvSpPr>
          <p:spPr>
            <a:xfrm>
              <a:off x="160332" y="6027459"/>
              <a:ext cx="11871335" cy="1216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5760A39-F36F-4729-A503-45284AC06041}"/>
              </a:ext>
            </a:extLst>
          </p:cNvPr>
          <p:cNvSpPr/>
          <p:nvPr/>
        </p:nvSpPr>
        <p:spPr>
          <a:xfrm>
            <a:off x="0" y="2"/>
            <a:ext cx="12192000" cy="15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90D04C-2004-4266-9D0C-7DEE0B0B195E}"/>
              </a:ext>
            </a:extLst>
          </p:cNvPr>
          <p:cNvSpPr/>
          <p:nvPr/>
        </p:nvSpPr>
        <p:spPr>
          <a:xfrm>
            <a:off x="-8390" y="0"/>
            <a:ext cx="1593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E5B17C-44B2-43B7-9EC7-70D1611AFEF6}"/>
              </a:ext>
            </a:extLst>
          </p:cNvPr>
          <p:cNvSpPr/>
          <p:nvPr/>
        </p:nvSpPr>
        <p:spPr>
          <a:xfrm>
            <a:off x="12040999" y="0"/>
            <a:ext cx="1593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AAE7FAB-50FF-4968-BCFB-7A923CCB0D8F}"/>
              </a:ext>
            </a:extLst>
          </p:cNvPr>
          <p:cNvSpPr/>
          <p:nvPr/>
        </p:nvSpPr>
        <p:spPr>
          <a:xfrm>
            <a:off x="2" y="6044541"/>
            <a:ext cx="12040999" cy="104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977EBD-A35A-429D-A656-5A543497DA37}"/>
              </a:ext>
            </a:extLst>
          </p:cNvPr>
          <p:cNvSpPr/>
          <p:nvPr/>
        </p:nvSpPr>
        <p:spPr>
          <a:xfrm>
            <a:off x="71306" y="5963318"/>
            <a:ext cx="12040999" cy="104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078C16-9789-E640-8600-65C119016C8D}"/>
              </a:ext>
            </a:extLst>
          </p:cNvPr>
          <p:cNvSpPr txBox="1"/>
          <p:nvPr/>
        </p:nvSpPr>
        <p:spPr>
          <a:xfrm>
            <a:off x="9163235" y="3272587"/>
            <a:ext cx="2131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PHASE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A4D271-FE12-CC4C-AD9C-E5632E6E7343}"/>
              </a:ext>
            </a:extLst>
          </p:cNvPr>
          <p:cNvSpPr txBox="1"/>
          <p:nvPr/>
        </p:nvSpPr>
        <p:spPr>
          <a:xfrm>
            <a:off x="11472169" y="6358482"/>
            <a:ext cx="1411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CONCEPT </a:t>
            </a:r>
          </a:p>
          <a:p>
            <a:r>
              <a:rPr lang="en-US" sz="800" dirty="0">
                <a:solidFill>
                  <a:schemeClr val="bg1"/>
                </a:solidFill>
              </a:rPr>
              <a:t>ONLY</a:t>
            </a:r>
          </a:p>
        </p:txBody>
      </p:sp>
    </p:spTree>
    <p:extLst>
      <p:ext uri="{BB962C8B-B14F-4D97-AF65-F5344CB8AC3E}">
        <p14:creationId xmlns:p14="http://schemas.microsoft.com/office/powerpoint/2010/main" val="701889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F54E1C9D-46DF-4E73-B40F-DB8FF8636402}"/>
              </a:ext>
            </a:extLst>
          </p:cNvPr>
          <p:cNvGrpSpPr/>
          <p:nvPr/>
        </p:nvGrpSpPr>
        <p:grpSpPr>
          <a:xfrm>
            <a:off x="-8389" y="5981564"/>
            <a:ext cx="12200389" cy="884825"/>
            <a:chOff x="-8389" y="5981564"/>
            <a:chExt cx="12200389" cy="88482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EC50DE7-97AC-492D-9E31-58F2C33FF2D2}"/>
                </a:ext>
              </a:extLst>
            </p:cNvPr>
            <p:cNvSpPr/>
            <p:nvPr/>
          </p:nvSpPr>
          <p:spPr>
            <a:xfrm>
              <a:off x="0" y="6157519"/>
              <a:ext cx="12192000" cy="700481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31077A5-7F60-4B9E-825F-0E6603F66A6D}"/>
                </a:ext>
              </a:extLst>
            </p:cNvPr>
            <p:cNvGrpSpPr/>
            <p:nvPr/>
          </p:nvGrpSpPr>
          <p:grpSpPr>
            <a:xfrm>
              <a:off x="847028" y="5990062"/>
              <a:ext cx="303960" cy="796292"/>
              <a:chOff x="847028" y="5990062"/>
              <a:chExt cx="303960" cy="796292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4804C3C-A2D9-40F6-B125-DA5B1D1022D0}"/>
                  </a:ext>
                </a:extLst>
              </p:cNvPr>
              <p:cNvSpPr/>
              <p:nvPr/>
            </p:nvSpPr>
            <p:spPr>
              <a:xfrm rot="1839659">
                <a:off x="847028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8A2A3B4-6FF9-4E89-B137-663F291B194D}"/>
                  </a:ext>
                </a:extLst>
              </p:cNvPr>
              <p:cNvSpPr/>
              <p:nvPr/>
            </p:nvSpPr>
            <p:spPr>
              <a:xfrm rot="19809871">
                <a:off x="1105269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BB844AE-24CC-4E8F-811E-F49391BA195A}"/>
                </a:ext>
              </a:extLst>
            </p:cNvPr>
            <p:cNvGrpSpPr/>
            <p:nvPr/>
          </p:nvGrpSpPr>
          <p:grpSpPr>
            <a:xfrm>
              <a:off x="3329206" y="5986529"/>
              <a:ext cx="303960" cy="796292"/>
              <a:chOff x="585760" y="5990062"/>
              <a:chExt cx="303960" cy="796292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E7CA62-14B8-4BC7-87F6-C95585F75E53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D3735E8-D7A8-43CC-B826-E93DE3E0235F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5091208-B03C-4F31-96F7-6354DB660B43}"/>
                </a:ext>
              </a:extLst>
            </p:cNvPr>
            <p:cNvGrpSpPr/>
            <p:nvPr/>
          </p:nvGrpSpPr>
          <p:grpSpPr>
            <a:xfrm>
              <a:off x="5874611" y="5987362"/>
              <a:ext cx="303960" cy="796292"/>
              <a:chOff x="585760" y="5990062"/>
              <a:chExt cx="303960" cy="79629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54073D8-4C5A-49CF-9D79-8509F59A2EE8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18E2EDF-CBEA-43EA-B678-EE0435ED1891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9BCA767-A50D-4439-B6E1-E6E835806C5C}"/>
                </a:ext>
              </a:extLst>
            </p:cNvPr>
            <p:cNvGrpSpPr/>
            <p:nvPr/>
          </p:nvGrpSpPr>
          <p:grpSpPr>
            <a:xfrm>
              <a:off x="8420016" y="5981564"/>
              <a:ext cx="303960" cy="796292"/>
              <a:chOff x="585760" y="5990062"/>
              <a:chExt cx="303960" cy="796292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A247CE7-4B95-47EB-A1F8-27C5E6B9B58A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5D2031C-3428-423E-9014-11377CE33585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5A8B461-745C-4B10-9097-114A621C1CDD}"/>
                </a:ext>
              </a:extLst>
            </p:cNvPr>
            <p:cNvGrpSpPr/>
            <p:nvPr/>
          </p:nvGrpSpPr>
          <p:grpSpPr>
            <a:xfrm>
              <a:off x="10965421" y="5990135"/>
              <a:ext cx="303960" cy="796292"/>
              <a:chOff x="585760" y="5990062"/>
              <a:chExt cx="303960" cy="796292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6EC2B2A-933A-4BA5-9584-2F789CD78016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5A8970A-E49F-483A-B02B-9F4767D56A0A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A467AE7-CFFC-45FB-B22B-3918CA6C97FB}"/>
                </a:ext>
              </a:extLst>
            </p:cNvPr>
            <p:cNvSpPr/>
            <p:nvPr/>
          </p:nvSpPr>
          <p:spPr>
            <a:xfrm>
              <a:off x="-8389" y="6719582"/>
              <a:ext cx="12200389" cy="146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8D2DB58-9187-44B4-9681-BC093B20815A}"/>
                </a:ext>
              </a:extLst>
            </p:cNvPr>
            <p:cNvSpPr/>
            <p:nvPr/>
          </p:nvSpPr>
          <p:spPr>
            <a:xfrm>
              <a:off x="160332" y="6027459"/>
              <a:ext cx="11871335" cy="1216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5760A39-F36F-4729-A503-45284AC06041}"/>
              </a:ext>
            </a:extLst>
          </p:cNvPr>
          <p:cNvSpPr/>
          <p:nvPr/>
        </p:nvSpPr>
        <p:spPr>
          <a:xfrm>
            <a:off x="0" y="2"/>
            <a:ext cx="12192000" cy="15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952291-30B2-4B41-98C1-2E5B336C1CB5}"/>
              </a:ext>
            </a:extLst>
          </p:cNvPr>
          <p:cNvSpPr/>
          <p:nvPr/>
        </p:nvSpPr>
        <p:spPr>
          <a:xfrm>
            <a:off x="-8389" y="6719582"/>
            <a:ext cx="12200389" cy="146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90D04C-2004-4266-9D0C-7DEE0B0B195E}"/>
              </a:ext>
            </a:extLst>
          </p:cNvPr>
          <p:cNvSpPr/>
          <p:nvPr/>
        </p:nvSpPr>
        <p:spPr>
          <a:xfrm>
            <a:off x="-8390" y="0"/>
            <a:ext cx="1593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E5B17C-44B2-43B7-9EC7-70D1611AFEF6}"/>
              </a:ext>
            </a:extLst>
          </p:cNvPr>
          <p:cNvSpPr/>
          <p:nvPr/>
        </p:nvSpPr>
        <p:spPr>
          <a:xfrm>
            <a:off x="12040999" y="0"/>
            <a:ext cx="1593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7C7EB2-3881-4785-A50D-9561B7F3C497}"/>
              </a:ext>
            </a:extLst>
          </p:cNvPr>
          <p:cNvGrpSpPr/>
          <p:nvPr/>
        </p:nvGrpSpPr>
        <p:grpSpPr>
          <a:xfrm>
            <a:off x="7419294" y="484165"/>
            <a:ext cx="3896515" cy="5213328"/>
            <a:chOff x="7931020" y="391886"/>
            <a:chExt cx="3896515" cy="52133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4A5765-18FE-42FC-8FA2-2319ECCC27CC}"/>
                </a:ext>
              </a:extLst>
            </p:cNvPr>
            <p:cNvSpPr/>
            <p:nvPr/>
          </p:nvSpPr>
          <p:spPr>
            <a:xfrm>
              <a:off x="7931020" y="391886"/>
              <a:ext cx="3896515" cy="5213328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  <a:alpha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2233CAC-9967-409D-9BCC-1E7748A0E648}"/>
                </a:ext>
              </a:extLst>
            </p:cNvPr>
            <p:cNvSpPr/>
            <p:nvPr/>
          </p:nvSpPr>
          <p:spPr>
            <a:xfrm>
              <a:off x="8045042" y="494950"/>
              <a:ext cx="3674378" cy="5016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D68E089-17D8-4D12-9CAE-AEA921DA4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3946222"/>
              </p:ext>
            </p:extLst>
          </p:nvPr>
        </p:nvGraphicFramePr>
        <p:xfrm>
          <a:off x="341832" y="484165"/>
          <a:ext cx="5967621" cy="5213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3" name="Graphic 52" descr="House">
            <a:extLst>
              <a:ext uri="{FF2B5EF4-FFF2-40B4-BE49-F238E27FC236}">
                <a16:creationId xmlns:a16="http://schemas.microsoft.com/office/drawing/2014/main" id="{58B8E68C-00DD-4AF0-9B55-1A5378D951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40704" y="1037701"/>
            <a:ext cx="457200" cy="457200"/>
          </a:xfrm>
          <a:prstGeom prst="rect">
            <a:avLst/>
          </a:prstGeom>
        </p:spPr>
      </p:pic>
      <p:pic>
        <p:nvPicPr>
          <p:cNvPr id="55" name="Graphic 54" descr="Dog">
            <a:extLst>
              <a:ext uri="{FF2B5EF4-FFF2-40B4-BE49-F238E27FC236}">
                <a16:creationId xmlns:a16="http://schemas.microsoft.com/office/drawing/2014/main" id="{DD22C258-990B-464A-81B0-007F9AF033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61261" y="4266065"/>
            <a:ext cx="457200" cy="457200"/>
          </a:xfrm>
          <a:prstGeom prst="rect">
            <a:avLst/>
          </a:prstGeom>
        </p:spPr>
      </p:pic>
      <p:pic>
        <p:nvPicPr>
          <p:cNvPr id="57" name="Graphic 56" descr="Fence">
            <a:extLst>
              <a:ext uri="{FF2B5EF4-FFF2-40B4-BE49-F238E27FC236}">
                <a16:creationId xmlns:a16="http://schemas.microsoft.com/office/drawing/2014/main" id="{9793B711-A39A-4936-855D-27BD626329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66843" y="2716181"/>
            <a:ext cx="457200" cy="4572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1E6DDB6-EE2C-2949-AF96-5FC51EF7C559}"/>
              </a:ext>
            </a:extLst>
          </p:cNvPr>
          <p:cNvSpPr txBox="1"/>
          <p:nvPr/>
        </p:nvSpPr>
        <p:spPr>
          <a:xfrm>
            <a:off x="926359" y="1266302"/>
            <a:ext cx="23083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Reserve </a:t>
            </a:r>
          </a:p>
          <a:p>
            <a:pPr algn="ctr"/>
            <a:r>
              <a:rPr lang="en-US" sz="2000" dirty="0"/>
              <a:t>In The Pines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DE19AA3-AAE9-7943-9127-4DBCC7029222}"/>
              </a:ext>
            </a:extLst>
          </p:cNvPr>
          <p:cNvSpPr txBox="1"/>
          <p:nvPr/>
        </p:nvSpPr>
        <p:spPr>
          <a:xfrm>
            <a:off x="11472169" y="6358482"/>
            <a:ext cx="1411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CONCEPT </a:t>
            </a:r>
          </a:p>
          <a:p>
            <a:r>
              <a:rPr lang="en-US" sz="800" dirty="0">
                <a:solidFill>
                  <a:schemeClr val="bg1"/>
                </a:solidFill>
              </a:rPr>
              <a:t>ONLY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583501F-441D-6D4A-B36E-C8C216DE25AA}"/>
              </a:ext>
            </a:extLst>
          </p:cNvPr>
          <p:cNvSpPr txBox="1"/>
          <p:nvPr/>
        </p:nvSpPr>
        <p:spPr>
          <a:xfrm>
            <a:off x="8663776" y="1003613"/>
            <a:ext cx="1851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Lot Sizes Ranging From 5,100 To 10,000 sq. ft.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2EE47CA-4ED6-9740-8B07-3374682355A6}"/>
              </a:ext>
            </a:extLst>
          </p:cNvPr>
          <p:cNvSpPr txBox="1"/>
          <p:nvPr/>
        </p:nvSpPr>
        <p:spPr>
          <a:xfrm>
            <a:off x="8663776" y="2629167"/>
            <a:ext cx="185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Cascadia Style Homes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74C89E7-7124-B34C-B6C8-6D3D2E31B4F3}"/>
              </a:ext>
            </a:extLst>
          </p:cNvPr>
          <p:cNvSpPr txBox="1"/>
          <p:nvPr/>
        </p:nvSpPr>
        <p:spPr>
          <a:xfrm>
            <a:off x="8663776" y="4240272"/>
            <a:ext cx="185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Community To Call Home</a:t>
            </a:r>
          </a:p>
        </p:txBody>
      </p:sp>
    </p:spTree>
    <p:extLst>
      <p:ext uri="{BB962C8B-B14F-4D97-AF65-F5344CB8AC3E}">
        <p14:creationId xmlns:p14="http://schemas.microsoft.com/office/powerpoint/2010/main" val="127315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2B92EA0-1EAD-4EDB-B343-CF10140A3539}"/>
              </a:ext>
            </a:extLst>
          </p:cNvPr>
          <p:cNvGrpSpPr/>
          <p:nvPr/>
        </p:nvGrpSpPr>
        <p:grpSpPr>
          <a:xfrm>
            <a:off x="-8389" y="5981564"/>
            <a:ext cx="12200389" cy="884825"/>
            <a:chOff x="-8389" y="5981564"/>
            <a:chExt cx="12200389" cy="88482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124F4B1-B6A6-4B83-99F3-2598C18E80A7}"/>
                </a:ext>
              </a:extLst>
            </p:cNvPr>
            <p:cNvSpPr/>
            <p:nvPr/>
          </p:nvSpPr>
          <p:spPr>
            <a:xfrm>
              <a:off x="0" y="6157519"/>
              <a:ext cx="12192000" cy="700481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DB53C8B-E1BD-47AF-9C3C-94BD33B4CD3F}"/>
                </a:ext>
              </a:extLst>
            </p:cNvPr>
            <p:cNvGrpSpPr/>
            <p:nvPr/>
          </p:nvGrpSpPr>
          <p:grpSpPr>
            <a:xfrm>
              <a:off x="847028" y="5990062"/>
              <a:ext cx="303960" cy="796292"/>
              <a:chOff x="847028" y="5990062"/>
              <a:chExt cx="303960" cy="796292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B1E9C09-2A9A-4140-80CC-8E996B131B06}"/>
                  </a:ext>
                </a:extLst>
              </p:cNvPr>
              <p:cNvSpPr/>
              <p:nvPr/>
            </p:nvSpPr>
            <p:spPr>
              <a:xfrm rot="1839659">
                <a:off x="847028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9BBABC-4F5C-4C28-9739-05AA0151A2C4}"/>
                  </a:ext>
                </a:extLst>
              </p:cNvPr>
              <p:cNvSpPr/>
              <p:nvPr/>
            </p:nvSpPr>
            <p:spPr>
              <a:xfrm rot="19809871">
                <a:off x="1105269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D184234-F374-4FB3-81A4-11E0BEF2624C}"/>
                </a:ext>
              </a:extLst>
            </p:cNvPr>
            <p:cNvGrpSpPr/>
            <p:nvPr/>
          </p:nvGrpSpPr>
          <p:grpSpPr>
            <a:xfrm>
              <a:off x="3329206" y="5986529"/>
              <a:ext cx="303960" cy="796292"/>
              <a:chOff x="585760" y="5990062"/>
              <a:chExt cx="303960" cy="79629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364189C-FE1D-47BF-A311-687CE689827C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B1A62ED-8D88-4018-8ECD-B139C14F3A1C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3E9A428-1A17-4915-A9F5-EB67645409AC}"/>
                </a:ext>
              </a:extLst>
            </p:cNvPr>
            <p:cNvGrpSpPr/>
            <p:nvPr/>
          </p:nvGrpSpPr>
          <p:grpSpPr>
            <a:xfrm>
              <a:off x="5874611" y="5987362"/>
              <a:ext cx="303960" cy="796292"/>
              <a:chOff x="585760" y="5990062"/>
              <a:chExt cx="303960" cy="79629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CAF3A5-3C78-445F-B510-D9C08697A9ED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278AE70-09C6-481C-8AD2-0BFA0A388BAA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4DDE55A-5C04-4454-B6F5-11E8F9C4876D}"/>
                </a:ext>
              </a:extLst>
            </p:cNvPr>
            <p:cNvGrpSpPr/>
            <p:nvPr/>
          </p:nvGrpSpPr>
          <p:grpSpPr>
            <a:xfrm>
              <a:off x="8420016" y="5981564"/>
              <a:ext cx="303960" cy="796292"/>
              <a:chOff x="585760" y="5990062"/>
              <a:chExt cx="303960" cy="79629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7A0C324-2290-4D24-83D5-BA534A6C5D31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25D8E86-B2FF-44A2-9FE2-D24456AE47D9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83E8C48-0754-4C2A-897D-CA9E5CBB2146}"/>
                </a:ext>
              </a:extLst>
            </p:cNvPr>
            <p:cNvGrpSpPr/>
            <p:nvPr/>
          </p:nvGrpSpPr>
          <p:grpSpPr>
            <a:xfrm>
              <a:off x="10965421" y="5990135"/>
              <a:ext cx="303960" cy="796292"/>
              <a:chOff x="585760" y="5990062"/>
              <a:chExt cx="303960" cy="796292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EF45199-F5BE-4A54-AAA9-F1BA373BB6E9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013F018-0464-4434-8AA0-867EDEBC7B32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952291-30B2-4B41-98C1-2E5B336C1CB5}"/>
                </a:ext>
              </a:extLst>
            </p:cNvPr>
            <p:cNvSpPr/>
            <p:nvPr/>
          </p:nvSpPr>
          <p:spPr>
            <a:xfrm>
              <a:off x="-8389" y="6719582"/>
              <a:ext cx="12200389" cy="146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B905431-68C0-46A9-8251-AD2E0570C783}"/>
                </a:ext>
              </a:extLst>
            </p:cNvPr>
            <p:cNvSpPr/>
            <p:nvPr/>
          </p:nvSpPr>
          <p:spPr>
            <a:xfrm>
              <a:off x="160332" y="6027459"/>
              <a:ext cx="11871335" cy="1216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5760A39-F36F-4729-A503-45284AC06041}"/>
              </a:ext>
            </a:extLst>
          </p:cNvPr>
          <p:cNvSpPr/>
          <p:nvPr/>
        </p:nvSpPr>
        <p:spPr>
          <a:xfrm>
            <a:off x="0" y="2"/>
            <a:ext cx="12192000" cy="15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90D04C-2004-4266-9D0C-7DEE0B0B195E}"/>
              </a:ext>
            </a:extLst>
          </p:cNvPr>
          <p:cNvSpPr/>
          <p:nvPr/>
        </p:nvSpPr>
        <p:spPr>
          <a:xfrm>
            <a:off x="-8390" y="0"/>
            <a:ext cx="1593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E5B17C-44B2-43B7-9EC7-70D1611AFEF6}"/>
              </a:ext>
            </a:extLst>
          </p:cNvPr>
          <p:cNvSpPr/>
          <p:nvPr/>
        </p:nvSpPr>
        <p:spPr>
          <a:xfrm>
            <a:off x="12040999" y="0"/>
            <a:ext cx="1593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7C7EB2-3881-4785-A50D-9561B7F3C497}"/>
              </a:ext>
            </a:extLst>
          </p:cNvPr>
          <p:cNvGrpSpPr/>
          <p:nvPr/>
        </p:nvGrpSpPr>
        <p:grpSpPr>
          <a:xfrm>
            <a:off x="8221975" y="484164"/>
            <a:ext cx="3666582" cy="5213328"/>
            <a:chOff x="7931020" y="391886"/>
            <a:chExt cx="3896515" cy="52133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4A5765-18FE-42FC-8FA2-2319ECCC27CC}"/>
                </a:ext>
              </a:extLst>
            </p:cNvPr>
            <p:cNvSpPr/>
            <p:nvPr/>
          </p:nvSpPr>
          <p:spPr>
            <a:xfrm>
              <a:off x="7931020" y="391886"/>
              <a:ext cx="3896515" cy="5213328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  <a:alpha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2233CAC-9967-409D-9BCC-1E7748A0E648}"/>
                </a:ext>
              </a:extLst>
            </p:cNvPr>
            <p:cNvSpPr/>
            <p:nvPr/>
          </p:nvSpPr>
          <p:spPr>
            <a:xfrm>
              <a:off x="8045042" y="494950"/>
              <a:ext cx="3674378" cy="5016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Graphic 12" descr="Store">
            <a:extLst>
              <a:ext uri="{FF2B5EF4-FFF2-40B4-BE49-F238E27FC236}">
                <a16:creationId xmlns:a16="http://schemas.microsoft.com/office/drawing/2014/main" id="{11AD4654-2320-48A8-80ED-7ACEC3C7C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5861" y="1054971"/>
            <a:ext cx="457199" cy="457199"/>
          </a:xfrm>
          <a:prstGeom prst="rect">
            <a:avLst/>
          </a:prstGeom>
        </p:spPr>
      </p:pic>
      <p:pic>
        <p:nvPicPr>
          <p:cNvPr id="18" name="Graphic 17" descr="Tag">
            <a:extLst>
              <a:ext uri="{FF2B5EF4-FFF2-40B4-BE49-F238E27FC236}">
                <a16:creationId xmlns:a16="http://schemas.microsoft.com/office/drawing/2014/main" id="{116016DE-CB9C-4FFC-8055-6B879543F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96508" y="4310604"/>
            <a:ext cx="457199" cy="4571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D7E4B8-81E3-E54D-9957-93D3AD763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3" y="484164"/>
            <a:ext cx="7790602" cy="522171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71B0747-6210-AE4F-BDF8-2B3CDF83D6D4}"/>
              </a:ext>
            </a:extLst>
          </p:cNvPr>
          <p:cNvSpPr txBox="1"/>
          <p:nvPr/>
        </p:nvSpPr>
        <p:spPr>
          <a:xfrm>
            <a:off x="11472169" y="6358482"/>
            <a:ext cx="1411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CONCEPT </a:t>
            </a:r>
          </a:p>
          <a:p>
            <a:r>
              <a:rPr lang="en-US" sz="800" dirty="0">
                <a:solidFill>
                  <a:schemeClr val="bg1"/>
                </a:solidFill>
              </a:rPr>
              <a:t>ONLY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EC5BC4-8EF3-B64D-B1DF-963C3A70B0DE}"/>
              </a:ext>
            </a:extLst>
          </p:cNvPr>
          <p:cNvSpPr txBox="1"/>
          <p:nvPr/>
        </p:nvSpPr>
        <p:spPr>
          <a:xfrm>
            <a:off x="9288931" y="1003614"/>
            <a:ext cx="18518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Coffeehouse</a:t>
            </a:r>
          </a:p>
          <a:p>
            <a:r>
              <a:rPr lang="en-US" sz="2400" dirty="0"/>
              <a:t>Bakery</a:t>
            </a:r>
          </a:p>
          <a:p>
            <a:r>
              <a:rPr lang="en-US" sz="2400" dirty="0"/>
              <a:t>Pub</a:t>
            </a:r>
          </a:p>
          <a:p>
            <a:r>
              <a:rPr lang="en-US" sz="2400" dirty="0"/>
              <a:t>Retail</a:t>
            </a:r>
          </a:p>
          <a:p>
            <a:r>
              <a:rPr lang="en-US" sz="2400" dirty="0"/>
              <a:t>Office Space</a:t>
            </a:r>
          </a:p>
          <a:p>
            <a:r>
              <a:rPr lang="en-US" sz="2400" dirty="0"/>
              <a:t>Medical</a:t>
            </a:r>
          </a:p>
          <a:p>
            <a:r>
              <a:rPr lang="en-US" sz="2400" dirty="0"/>
              <a:t>Dental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4A9F0E-2654-CD47-B7C5-36ED5461E50A}"/>
              </a:ext>
            </a:extLst>
          </p:cNvPr>
          <p:cNvSpPr txBox="1"/>
          <p:nvPr/>
        </p:nvSpPr>
        <p:spPr>
          <a:xfrm>
            <a:off x="9288931" y="4240271"/>
            <a:ext cx="1851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Non Amazon Businesses</a:t>
            </a:r>
          </a:p>
        </p:txBody>
      </p:sp>
    </p:spTree>
    <p:extLst>
      <p:ext uri="{BB962C8B-B14F-4D97-AF65-F5344CB8AC3E}">
        <p14:creationId xmlns:p14="http://schemas.microsoft.com/office/powerpoint/2010/main" val="353220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2B92EA0-1EAD-4EDB-B343-CF10140A3539}"/>
              </a:ext>
            </a:extLst>
          </p:cNvPr>
          <p:cNvGrpSpPr/>
          <p:nvPr/>
        </p:nvGrpSpPr>
        <p:grpSpPr>
          <a:xfrm>
            <a:off x="-8389" y="5981564"/>
            <a:ext cx="12200389" cy="884825"/>
            <a:chOff x="-8389" y="5981564"/>
            <a:chExt cx="12200389" cy="88482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124F4B1-B6A6-4B83-99F3-2598C18E80A7}"/>
                </a:ext>
              </a:extLst>
            </p:cNvPr>
            <p:cNvSpPr/>
            <p:nvPr/>
          </p:nvSpPr>
          <p:spPr>
            <a:xfrm>
              <a:off x="0" y="6157519"/>
              <a:ext cx="12192000" cy="700481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DB53C8B-E1BD-47AF-9C3C-94BD33B4CD3F}"/>
                </a:ext>
              </a:extLst>
            </p:cNvPr>
            <p:cNvGrpSpPr/>
            <p:nvPr/>
          </p:nvGrpSpPr>
          <p:grpSpPr>
            <a:xfrm>
              <a:off x="847028" y="5990062"/>
              <a:ext cx="303960" cy="796292"/>
              <a:chOff x="847028" y="5990062"/>
              <a:chExt cx="303960" cy="796292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B1E9C09-2A9A-4140-80CC-8E996B131B06}"/>
                  </a:ext>
                </a:extLst>
              </p:cNvPr>
              <p:cNvSpPr/>
              <p:nvPr/>
            </p:nvSpPr>
            <p:spPr>
              <a:xfrm rot="1839659">
                <a:off x="847028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9BBABC-4F5C-4C28-9739-05AA0151A2C4}"/>
                  </a:ext>
                </a:extLst>
              </p:cNvPr>
              <p:cNvSpPr/>
              <p:nvPr/>
            </p:nvSpPr>
            <p:spPr>
              <a:xfrm rot="19809871">
                <a:off x="1105269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D184234-F374-4FB3-81A4-11E0BEF2624C}"/>
                </a:ext>
              </a:extLst>
            </p:cNvPr>
            <p:cNvGrpSpPr/>
            <p:nvPr/>
          </p:nvGrpSpPr>
          <p:grpSpPr>
            <a:xfrm>
              <a:off x="3329206" y="5986529"/>
              <a:ext cx="303960" cy="796292"/>
              <a:chOff x="585760" y="5990062"/>
              <a:chExt cx="303960" cy="79629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364189C-FE1D-47BF-A311-687CE689827C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B1A62ED-8D88-4018-8ECD-B139C14F3A1C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3E9A428-1A17-4915-A9F5-EB67645409AC}"/>
                </a:ext>
              </a:extLst>
            </p:cNvPr>
            <p:cNvGrpSpPr/>
            <p:nvPr/>
          </p:nvGrpSpPr>
          <p:grpSpPr>
            <a:xfrm>
              <a:off x="5874611" y="5987362"/>
              <a:ext cx="303960" cy="796292"/>
              <a:chOff x="585760" y="5990062"/>
              <a:chExt cx="303960" cy="79629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CAF3A5-3C78-445F-B510-D9C08697A9ED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278AE70-09C6-481C-8AD2-0BFA0A388BAA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4DDE55A-5C04-4454-B6F5-11E8F9C4876D}"/>
                </a:ext>
              </a:extLst>
            </p:cNvPr>
            <p:cNvGrpSpPr/>
            <p:nvPr/>
          </p:nvGrpSpPr>
          <p:grpSpPr>
            <a:xfrm>
              <a:off x="8420016" y="5981564"/>
              <a:ext cx="303960" cy="796292"/>
              <a:chOff x="585760" y="5990062"/>
              <a:chExt cx="303960" cy="79629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7A0C324-2290-4D24-83D5-BA534A6C5D31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25D8E86-B2FF-44A2-9FE2-D24456AE47D9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83E8C48-0754-4C2A-897D-CA9E5CBB2146}"/>
                </a:ext>
              </a:extLst>
            </p:cNvPr>
            <p:cNvGrpSpPr/>
            <p:nvPr/>
          </p:nvGrpSpPr>
          <p:grpSpPr>
            <a:xfrm>
              <a:off x="10965421" y="5990135"/>
              <a:ext cx="303960" cy="796292"/>
              <a:chOff x="585760" y="5990062"/>
              <a:chExt cx="303960" cy="796292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EF45199-F5BE-4A54-AAA9-F1BA373BB6E9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013F018-0464-4434-8AA0-867EDEBC7B32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952291-30B2-4B41-98C1-2E5B336C1CB5}"/>
                </a:ext>
              </a:extLst>
            </p:cNvPr>
            <p:cNvSpPr/>
            <p:nvPr/>
          </p:nvSpPr>
          <p:spPr>
            <a:xfrm>
              <a:off x="-8389" y="6719582"/>
              <a:ext cx="12200389" cy="146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B905431-68C0-46A9-8251-AD2E0570C783}"/>
                </a:ext>
              </a:extLst>
            </p:cNvPr>
            <p:cNvSpPr/>
            <p:nvPr/>
          </p:nvSpPr>
          <p:spPr>
            <a:xfrm>
              <a:off x="160332" y="6027459"/>
              <a:ext cx="11871335" cy="1216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5760A39-F36F-4729-A503-45284AC06041}"/>
              </a:ext>
            </a:extLst>
          </p:cNvPr>
          <p:cNvSpPr/>
          <p:nvPr/>
        </p:nvSpPr>
        <p:spPr>
          <a:xfrm>
            <a:off x="0" y="2"/>
            <a:ext cx="12192000" cy="15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90D04C-2004-4266-9D0C-7DEE0B0B195E}"/>
              </a:ext>
            </a:extLst>
          </p:cNvPr>
          <p:cNvSpPr/>
          <p:nvPr/>
        </p:nvSpPr>
        <p:spPr>
          <a:xfrm>
            <a:off x="-8390" y="0"/>
            <a:ext cx="1593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E5B17C-44B2-43B7-9EC7-70D1611AFEF6}"/>
              </a:ext>
            </a:extLst>
          </p:cNvPr>
          <p:cNvSpPr/>
          <p:nvPr/>
        </p:nvSpPr>
        <p:spPr>
          <a:xfrm>
            <a:off x="12040999" y="0"/>
            <a:ext cx="1593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AAE7FAB-50FF-4968-BCFB-7A923CCB0D8F}"/>
              </a:ext>
            </a:extLst>
          </p:cNvPr>
          <p:cNvSpPr/>
          <p:nvPr/>
        </p:nvSpPr>
        <p:spPr>
          <a:xfrm>
            <a:off x="2" y="5894355"/>
            <a:ext cx="12040999" cy="25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1BFFF3A-D5C6-864F-A740-F650EFFAE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4725" y="-1713642"/>
            <a:ext cx="5927681" cy="96569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232DEA-97F9-244B-80BB-86363E8806CF}"/>
              </a:ext>
            </a:extLst>
          </p:cNvPr>
          <p:cNvSpPr/>
          <p:nvPr/>
        </p:nvSpPr>
        <p:spPr>
          <a:xfrm>
            <a:off x="3826462" y="1594624"/>
            <a:ext cx="3477588" cy="34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FCF98-1D72-D545-890E-DBAA8F14E40D}"/>
              </a:ext>
            </a:extLst>
          </p:cNvPr>
          <p:cNvSpPr txBox="1"/>
          <p:nvPr/>
        </p:nvSpPr>
        <p:spPr>
          <a:xfrm>
            <a:off x="11472169" y="6358482"/>
            <a:ext cx="1411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CONCEPT </a:t>
            </a:r>
          </a:p>
          <a:p>
            <a:r>
              <a:rPr lang="en-US" sz="800" dirty="0">
                <a:solidFill>
                  <a:schemeClr val="bg1"/>
                </a:solidFill>
              </a:rPr>
              <a:t>ONLY</a:t>
            </a:r>
          </a:p>
        </p:txBody>
      </p:sp>
    </p:spTree>
    <p:extLst>
      <p:ext uri="{BB962C8B-B14F-4D97-AF65-F5344CB8AC3E}">
        <p14:creationId xmlns:p14="http://schemas.microsoft.com/office/powerpoint/2010/main" val="2562476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A5FEED8-FF39-48D3-83B8-C33A6C3E8228}"/>
              </a:ext>
            </a:extLst>
          </p:cNvPr>
          <p:cNvGrpSpPr/>
          <p:nvPr/>
        </p:nvGrpSpPr>
        <p:grpSpPr>
          <a:xfrm>
            <a:off x="-8389" y="5981564"/>
            <a:ext cx="12200389" cy="884825"/>
            <a:chOff x="-8389" y="5981564"/>
            <a:chExt cx="12200389" cy="88482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91FE44-C985-4D62-B034-BBD6EB204E38}"/>
                </a:ext>
              </a:extLst>
            </p:cNvPr>
            <p:cNvSpPr/>
            <p:nvPr/>
          </p:nvSpPr>
          <p:spPr>
            <a:xfrm>
              <a:off x="0" y="6157519"/>
              <a:ext cx="12192000" cy="700481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924BB84-F30A-436C-B4A1-76E48E0CF52E}"/>
                </a:ext>
              </a:extLst>
            </p:cNvPr>
            <p:cNvGrpSpPr/>
            <p:nvPr/>
          </p:nvGrpSpPr>
          <p:grpSpPr>
            <a:xfrm>
              <a:off x="847028" y="5990062"/>
              <a:ext cx="303960" cy="796292"/>
              <a:chOff x="847028" y="5990062"/>
              <a:chExt cx="303960" cy="79629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749AFCA-E2B0-4CA2-8044-F994E13B5766}"/>
                  </a:ext>
                </a:extLst>
              </p:cNvPr>
              <p:cNvSpPr/>
              <p:nvPr/>
            </p:nvSpPr>
            <p:spPr>
              <a:xfrm rot="1839659">
                <a:off x="847028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B97490C-4E4C-4965-AA0D-48B44692555E}"/>
                  </a:ext>
                </a:extLst>
              </p:cNvPr>
              <p:cNvSpPr/>
              <p:nvPr/>
            </p:nvSpPr>
            <p:spPr>
              <a:xfrm rot="19809871">
                <a:off x="1105269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6B0E1D5-3403-47F3-9360-E511A4D3AE66}"/>
                </a:ext>
              </a:extLst>
            </p:cNvPr>
            <p:cNvGrpSpPr/>
            <p:nvPr/>
          </p:nvGrpSpPr>
          <p:grpSpPr>
            <a:xfrm>
              <a:off x="3329206" y="5986529"/>
              <a:ext cx="303960" cy="796292"/>
              <a:chOff x="585760" y="5990062"/>
              <a:chExt cx="303960" cy="796292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904BBD8-C981-4A78-B384-7E50B51500BF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97E2EBF-5686-4F79-A122-C5C1D8FC9656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01FA552-CBD6-4F5A-9A41-8B60069A248D}"/>
                </a:ext>
              </a:extLst>
            </p:cNvPr>
            <p:cNvGrpSpPr/>
            <p:nvPr/>
          </p:nvGrpSpPr>
          <p:grpSpPr>
            <a:xfrm>
              <a:off x="5874611" y="5987362"/>
              <a:ext cx="303960" cy="796292"/>
              <a:chOff x="585760" y="5990062"/>
              <a:chExt cx="303960" cy="79629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1AD388B-8E77-4EAC-B7D1-B0B39DB56361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591123E-2EF3-482D-AAE7-131FE545DCE3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2A4C3FC-BEDF-48F8-B800-50F400AD5BE1}"/>
                </a:ext>
              </a:extLst>
            </p:cNvPr>
            <p:cNvGrpSpPr/>
            <p:nvPr/>
          </p:nvGrpSpPr>
          <p:grpSpPr>
            <a:xfrm>
              <a:off x="8420016" y="5981564"/>
              <a:ext cx="303960" cy="796292"/>
              <a:chOff x="585760" y="5990062"/>
              <a:chExt cx="303960" cy="79629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66DB4E4-E267-47CF-9822-8E9AE88FED53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C60C0AC-74AF-403D-8226-06366CC2523B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28CE498-6C27-46D1-AA90-E5714279C407}"/>
                </a:ext>
              </a:extLst>
            </p:cNvPr>
            <p:cNvGrpSpPr/>
            <p:nvPr/>
          </p:nvGrpSpPr>
          <p:grpSpPr>
            <a:xfrm>
              <a:off x="10965421" y="5990135"/>
              <a:ext cx="303960" cy="796292"/>
              <a:chOff x="585760" y="5990062"/>
              <a:chExt cx="303960" cy="79629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D3B276E-EED7-4919-8B5A-82277907AAB2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24BF5D7-6781-4A8D-9556-E3105EB60753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25916DA-035F-42BC-9CC8-2DDC98D9F340}"/>
                </a:ext>
              </a:extLst>
            </p:cNvPr>
            <p:cNvSpPr/>
            <p:nvPr/>
          </p:nvSpPr>
          <p:spPr>
            <a:xfrm>
              <a:off x="-8389" y="6719582"/>
              <a:ext cx="12200389" cy="146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7399F53-0878-47D6-8948-E601858F79FE}"/>
                </a:ext>
              </a:extLst>
            </p:cNvPr>
            <p:cNvSpPr/>
            <p:nvPr/>
          </p:nvSpPr>
          <p:spPr>
            <a:xfrm>
              <a:off x="160332" y="6027459"/>
              <a:ext cx="11871335" cy="1216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5760A39-F36F-4729-A503-45284AC06041}"/>
              </a:ext>
            </a:extLst>
          </p:cNvPr>
          <p:cNvSpPr/>
          <p:nvPr/>
        </p:nvSpPr>
        <p:spPr>
          <a:xfrm>
            <a:off x="0" y="2"/>
            <a:ext cx="12192000" cy="15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952291-30B2-4B41-98C1-2E5B336C1CB5}"/>
              </a:ext>
            </a:extLst>
          </p:cNvPr>
          <p:cNvSpPr/>
          <p:nvPr/>
        </p:nvSpPr>
        <p:spPr>
          <a:xfrm>
            <a:off x="-8389" y="6719582"/>
            <a:ext cx="12200389" cy="146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90D04C-2004-4266-9D0C-7DEE0B0B195E}"/>
              </a:ext>
            </a:extLst>
          </p:cNvPr>
          <p:cNvSpPr/>
          <p:nvPr/>
        </p:nvSpPr>
        <p:spPr>
          <a:xfrm>
            <a:off x="-8390" y="0"/>
            <a:ext cx="1593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E5B17C-44B2-43B7-9EC7-70D1611AFEF6}"/>
              </a:ext>
            </a:extLst>
          </p:cNvPr>
          <p:cNvSpPr/>
          <p:nvPr/>
        </p:nvSpPr>
        <p:spPr>
          <a:xfrm>
            <a:off x="12040999" y="0"/>
            <a:ext cx="1593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7C7EB2-3881-4785-A50D-9561B7F3C497}"/>
              </a:ext>
            </a:extLst>
          </p:cNvPr>
          <p:cNvGrpSpPr/>
          <p:nvPr/>
        </p:nvGrpSpPr>
        <p:grpSpPr>
          <a:xfrm>
            <a:off x="7419294" y="484165"/>
            <a:ext cx="3896515" cy="5213328"/>
            <a:chOff x="7931020" y="391886"/>
            <a:chExt cx="3896515" cy="52133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4A5765-18FE-42FC-8FA2-2319ECCC27CC}"/>
                </a:ext>
              </a:extLst>
            </p:cNvPr>
            <p:cNvSpPr/>
            <p:nvPr/>
          </p:nvSpPr>
          <p:spPr>
            <a:xfrm>
              <a:off x="7931020" y="391886"/>
              <a:ext cx="3896515" cy="5213328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  <a:alpha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2233CAC-9967-409D-9BCC-1E7748A0E648}"/>
                </a:ext>
              </a:extLst>
            </p:cNvPr>
            <p:cNvSpPr/>
            <p:nvPr/>
          </p:nvSpPr>
          <p:spPr>
            <a:xfrm>
              <a:off x="8045042" y="494950"/>
              <a:ext cx="3674378" cy="5016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D68E089-17D8-4D12-9CAE-AEA921DA4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033071"/>
              </p:ext>
            </p:extLst>
          </p:nvPr>
        </p:nvGraphicFramePr>
        <p:xfrm>
          <a:off x="876194" y="473380"/>
          <a:ext cx="5967621" cy="5213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279B05D-38DB-49E3-AAC5-0C759DBF9D83}"/>
              </a:ext>
            </a:extLst>
          </p:cNvPr>
          <p:cNvSpPr txBox="1"/>
          <p:nvPr/>
        </p:nvSpPr>
        <p:spPr>
          <a:xfrm>
            <a:off x="3914080" y="1287625"/>
            <a:ext cx="23083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Reserve </a:t>
            </a:r>
          </a:p>
          <a:p>
            <a:pPr algn="ctr"/>
            <a:r>
              <a:rPr lang="en-US" sz="2000" dirty="0"/>
              <a:t>In The Pines </a:t>
            </a:r>
          </a:p>
        </p:txBody>
      </p:sp>
      <p:pic>
        <p:nvPicPr>
          <p:cNvPr id="32" name="Graphic 31" descr="Picnic table">
            <a:extLst>
              <a:ext uri="{FF2B5EF4-FFF2-40B4-BE49-F238E27FC236}">
                <a16:creationId xmlns:a16="http://schemas.microsoft.com/office/drawing/2014/main" id="{071C0B8F-50E6-4ED6-B394-AC89185C66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95736" y="1031127"/>
            <a:ext cx="547143" cy="547143"/>
          </a:xfrm>
          <a:prstGeom prst="rect">
            <a:avLst/>
          </a:prstGeom>
        </p:spPr>
      </p:pic>
      <p:pic>
        <p:nvPicPr>
          <p:cNvPr id="34" name="Graphic 33" descr="Deciduous tree">
            <a:extLst>
              <a:ext uri="{FF2B5EF4-FFF2-40B4-BE49-F238E27FC236}">
                <a16:creationId xmlns:a16="http://schemas.microsoft.com/office/drawing/2014/main" id="{EE9DDD43-5591-4ABF-8EB0-475847E06A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66847" y="2716256"/>
            <a:ext cx="457057" cy="457057"/>
          </a:xfrm>
          <a:prstGeom prst="rect">
            <a:avLst/>
          </a:prstGeom>
        </p:spPr>
      </p:pic>
      <p:pic>
        <p:nvPicPr>
          <p:cNvPr id="36" name="Graphic 35" descr="Sport balls">
            <a:extLst>
              <a:ext uri="{FF2B5EF4-FFF2-40B4-BE49-F238E27FC236}">
                <a16:creationId xmlns:a16="http://schemas.microsoft.com/office/drawing/2014/main" id="{4E7DBDE9-CCDE-4ADE-950F-9887DFA89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66847" y="4311300"/>
            <a:ext cx="518119" cy="51811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837F388-148A-B24E-ADCB-581A7305303B}"/>
              </a:ext>
            </a:extLst>
          </p:cNvPr>
          <p:cNvSpPr txBox="1"/>
          <p:nvPr/>
        </p:nvSpPr>
        <p:spPr>
          <a:xfrm>
            <a:off x="11472169" y="6358482"/>
            <a:ext cx="1411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CONCEPT </a:t>
            </a:r>
          </a:p>
          <a:p>
            <a:r>
              <a:rPr lang="en-US" sz="800" dirty="0">
                <a:solidFill>
                  <a:schemeClr val="bg1"/>
                </a:solidFill>
              </a:rPr>
              <a:t>ONLY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D7D2C0-B3A2-3047-A6A3-C97014B04CB7}"/>
              </a:ext>
            </a:extLst>
          </p:cNvPr>
          <p:cNvSpPr txBox="1"/>
          <p:nvPr/>
        </p:nvSpPr>
        <p:spPr>
          <a:xfrm>
            <a:off x="8663776" y="1003614"/>
            <a:ext cx="1851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 5+ Acres Dedicated To Park Space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190EEF-0909-1141-9E3A-4EC9D3552681}"/>
              </a:ext>
            </a:extLst>
          </p:cNvPr>
          <p:cNvSpPr txBox="1"/>
          <p:nvPr/>
        </p:nvSpPr>
        <p:spPr>
          <a:xfrm>
            <a:off x="8663776" y="2716254"/>
            <a:ext cx="185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Places To Gather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02495E-B35C-1744-8B9E-DEAC623575BA}"/>
              </a:ext>
            </a:extLst>
          </p:cNvPr>
          <p:cNvSpPr txBox="1"/>
          <p:nvPr/>
        </p:nvSpPr>
        <p:spPr>
          <a:xfrm>
            <a:off x="8663776" y="4240271"/>
            <a:ext cx="185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Crafted For All Ages &amp; Lifestyles</a:t>
            </a:r>
          </a:p>
        </p:txBody>
      </p:sp>
    </p:spTree>
    <p:extLst>
      <p:ext uri="{BB962C8B-B14F-4D97-AF65-F5344CB8AC3E}">
        <p14:creationId xmlns:p14="http://schemas.microsoft.com/office/powerpoint/2010/main" val="566314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A5FEED8-FF39-48D3-83B8-C33A6C3E8228}"/>
              </a:ext>
            </a:extLst>
          </p:cNvPr>
          <p:cNvGrpSpPr/>
          <p:nvPr/>
        </p:nvGrpSpPr>
        <p:grpSpPr>
          <a:xfrm>
            <a:off x="-8389" y="5981564"/>
            <a:ext cx="12200389" cy="884825"/>
            <a:chOff x="-8389" y="5981564"/>
            <a:chExt cx="12200389" cy="88482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91FE44-C985-4D62-B034-BBD6EB204E38}"/>
                </a:ext>
              </a:extLst>
            </p:cNvPr>
            <p:cNvSpPr/>
            <p:nvPr/>
          </p:nvSpPr>
          <p:spPr>
            <a:xfrm>
              <a:off x="0" y="6157519"/>
              <a:ext cx="12192000" cy="700481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924BB84-F30A-436C-B4A1-76E48E0CF52E}"/>
                </a:ext>
              </a:extLst>
            </p:cNvPr>
            <p:cNvGrpSpPr/>
            <p:nvPr/>
          </p:nvGrpSpPr>
          <p:grpSpPr>
            <a:xfrm>
              <a:off x="847028" y="5990062"/>
              <a:ext cx="303960" cy="796292"/>
              <a:chOff x="847028" y="5990062"/>
              <a:chExt cx="303960" cy="79629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749AFCA-E2B0-4CA2-8044-F994E13B5766}"/>
                  </a:ext>
                </a:extLst>
              </p:cNvPr>
              <p:cNvSpPr/>
              <p:nvPr/>
            </p:nvSpPr>
            <p:spPr>
              <a:xfrm rot="1839659">
                <a:off x="847028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B97490C-4E4C-4965-AA0D-48B44692555E}"/>
                  </a:ext>
                </a:extLst>
              </p:cNvPr>
              <p:cNvSpPr/>
              <p:nvPr/>
            </p:nvSpPr>
            <p:spPr>
              <a:xfrm rot="19809871">
                <a:off x="1105269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6B0E1D5-3403-47F3-9360-E511A4D3AE66}"/>
                </a:ext>
              </a:extLst>
            </p:cNvPr>
            <p:cNvGrpSpPr/>
            <p:nvPr/>
          </p:nvGrpSpPr>
          <p:grpSpPr>
            <a:xfrm>
              <a:off x="3329206" y="5986529"/>
              <a:ext cx="303960" cy="796292"/>
              <a:chOff x="585760" y="5990062"/>
              <a:chExt cx="303960" cy="796292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904BBD8-C981-4A78-B384-7E50B51500BF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97E2EBF-5686-4F79-A122-C5C1D8FC9656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01FA552-CBD6-4F5A-9A41-8B60069A248D}"/>
                </a:ext>
              </a:extLst>
            </p:cNvPr>
            <p:cNvGrpSpPr/>
            <p:nvPr/>
          </p:nvGrpSpPr>
          <p:grpSpPr>
            <a:xfrm>
              <a:off x="5874611" y="5987362"/>
              <a:ext cx="303960" cy="796292"/>
              <a:chOff x="585760" y="5990062"/>
              <a:chExt cx="303960" cy="79629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1AD388B-8E77-4EAC-B7D1-B0B39DB56361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591123E-2EF3-482D-AAE7-131FE545DCE3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2A4C3FC-BEDF-48F8-B800-50F400AD5BE1}"/>
                </a:ext>
              </a:extLst>
            </p:cNvPr>
            <p:cNvGrpSpPr/>
            <p:nvPr/>
          </p:nvGrpSpPr>
          <p:grpSpPr>
            <a:xfrm>
              <a:off x="8420016" y="5981564"/>
              <a:ext cx="303960" cy="796292"/>
              <a:chOff x="585760" y="5990062"/>
              <a:chExt cx="303960" cy="79629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66DB4E4-E267-47CF-9822-8E9AE88FED53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C60C0AC-74AF-403D-8226-06366CC2523B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28CE498-6C27-46D1-AA90-E5714279C407}"/>
                </a:ext>
              </a:extLst>
            </p:cNvPr>
            <p:cNvGrpSpPr/>
            <p:nvPr/>
          </p:nvGrpSpPr>
          <p:grpSpPr>
            <a:xfrm>
              <a:off x="10965421" y="5990135"/>
              <a:ext cx="303960" cy="796292"/>
              <a:chOff x="585760" y="5990062"/>
              <a:chExt cx="303960" cy="79629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D3B276E-EED7-4919-8B5A-82277907AAB2}"/>
                  </a:ext>
                </a:extLst>
              </p:cNvPr>
              <p:cNvSpPr/>
              <p:nvPr/>
            </p:nvSpPr>
            <p:spPr>
              <a:xfrm rot="1839659">
                <a:off x="585760" y="5997128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24BF5D7-6781-4A8D-9556-E3105EB60753}"/>
                  </a:ext>
                </a:extLst>
              </p:cNvPr>
              <p:cNvSpPr/>
              <p:nvPr/>
            </p:nvSpPr>
            <p:spPr>
              <a:xfrm rot="19809871">
                <a:off x="844001" y="5990062"/>
                <a:ext cx="45719" cy="7892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25916DA-035F-42BC-9CC8-2DDC98D9F340}"/>
                </a:ext>
              </a:extLst>
            </p:cNvPr>
            <p:cNvSpPr/>
            <p:nvPr/>
          </p:nvSpPr>
          <p:spPr>
            <a:xfrm>
              <a:off x="-8389" y="6719582"/>
              <a:ext cx="12200389" cy="146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7399F53-0878-47D6-8948-E601858F79FE}"/>
                </a:ext>
              </a:extLst>
            </p:cNvPr>
            <p:cNvSpPr/>
            <p:nvPr/>
          </p:nvSpPr>
          <p:spPr>
            <a:xfrm>
              <a:off x="160332" y="6027459"/>
              <a:ext cx="11871335" cy="1216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5760A39-F36F-4729-A503-45284AC06041}"/>
              </a:ext>
            </a:extLst>
          </p:cNvPr>
          <p:cNvSpPr/>
          <p:nvPr/>
        </p:nvSpPr>
        <p:spPr>
          <a:xfrm>
            <a:off x="0" y="2"/>
            <a:ext cx="12192000" cy="15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952291-30B2-4B41-98C1-2E5B336C1CB5}"/>
              </a:ext>
            </a:extLst>
          </p:cNvPr>
          <p:cNvSpPr/>
          <p:nvPr/>
        </p:nvSpPr>
        <p:spPr>
          <a:xfrm>
            <a:off x="-8389" y="6719582"/>
            <a:ext cx="12200389" cy="146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90D04C-2004-4266-9D0C-7DEE0B0B195E}"/>
              </a:ext>
            </a:extLst>
          </p:cNvPr>
          <p:cNvSpPr/>
          <p:nvPr/>
        </p:nvSpPr>
        <p:spPr>
          <a:xfrm>
            <a:off x="-8390" y="0"/>
            <a:ext cx="1593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E5B17C-44B2-43B7-9EC7-70D1611AFEF6}"/>
              </a:ext>
            </a:extLst>
          </p:cNvPr>
          <p:cNvSpPr/>
          <p:nvPr/>
        </p:nvSpPr>
        <p:spPr>
          <a:xfrm>
            <a:off x="12040999" y="0"/>
            <a:ext cx="1593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1D4679-3220-436D-9BBE-AB9C94E9236B}"/>
              </a:ext>
            </a:extLst>
          </p:cNvPr>
          <p:cNvSpPr txBox="1"/>
          <p:nvPr/>
        </p:nvSpPr>
        <p:spPr>
          <a:xfrm>
            <a:off x="2262938" y="420680"/>
            <a:ext cx="7657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odoni MT" panose="02070603080606020203" pitchFamily="18" charset="0"/>
              </a:rPr>
              <a:t>THE RESERVE IN THE PINES</a:t>
            </a:r>
          </a:p>
          <a:p>
            <a:pPr algn="ctr"/>
            <a:r>
              <a:rPr lang="en-US" sz="2800" dirty="0">
                <a:latin typeface="Bodoni MT" panose="02070603080606020203" pitchFamily="18" charset="0"/>
              </a:rPr>
              <a:t>COMMUNITY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E1B91A-4611-4781-BC30-3CB8B2A34A10}"/>
              </a:ext>
            </a:extLst>
          </p:cNvPr>
          <p:cNvSpPr txBox="1"/>
          <p:nvPr/>
        </p:nvSpPr>
        <p:spPr>
          <a:xfrm>
            <a:off x="2271325" y="1951672"/>
            <a:ext cx="6272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  <a:latin typeface="Bodoni MT" panose="02070603080606020203" pitchFamily="18" charset="0"/>
                <a:ea typeface="Verdana" panose="020B0604030504040204" pitchFamily="34" charset="0"/>
                <a:cs typeface="Tahoma" panose="020B0604030504040204" pitchFamily="34" charset="0"/>
              </a:rPr>
              <a:t>LIVABLE</a:t>
            </a:r>
            <a:endParaRPr lang="en-US" b="1" dirty="0">
              <a:ln>
                <a:solidFill>
                  <a:schemeClr val="tx1"/>
                </a:solidFill>
              </a:ln>
              <a:latin typeface="Bodoni MT" panose="02070603080606020203" pitchFamily="18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400" b="1" dirty="0">
                <a:ln>
                  <a:solidFill>
                    <a:schemeClr val="tx1"/>
                  </a:solidFill>
                </a:ln>
                <a:latin typeface="Bodoni MT" panose="02070603080606020203" pitchFamily="18" charset="0"/>
                <a:ea typeface="Verdana" panose="020B0604030504040204" pitchFamily="34" charset="0"/>
                <a:cs typeface="Tahoma" panose="020B0604030504040204" pitchFamily="34" charset="0"/>
              </a:rPr>
              <a:t>SUSTAINABLE</a:t>
            </a:r>
            <a:endParaRPr lang="en-US" b="1" dirty="0">
              <a:ln>
                <a:solidFill>
                  <a:schemeClr val="tx1"/>
                </a:solidFill>
              </a:ln>
              <a:latin typeface="Bodoni MT" panose="02070603080606020203" pitchFamily="18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800" b="1" dirty="0">
                <a:ln>
                  <a:solidFill>
                    <a:schemeClr val="tx1"/>
                  </a:solidFill>
                </a:ln>
                <a:latin typeface="Bodoni MT" panose="02070603080606020203" pitchFamily="18" charset="0"/>
                <a:ea typeface="Verdana" panose="020B0604030504040204" pitchFamily="34" charset="0"/>
                <a:cs typeface="Tahoma" panose="020B0604030504040204" pitchFamily="34" charset="0"/>
              </a:rPr>
              <a:t>AFFORDABLE</a:t>
            </a:r>
            <a:endParaRPr lang="en-US" sz="3200" b="1" dirty="0">
              <a:ln>
                <a:solidFill>
                  <a:schemeClr val="tx1"/>
                </a:solidFill>
              </a:ln>
              <a:latin typeface="Bodoni MT" panose="02070603080606020203" pitchFamily="18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800" b="1" dirty="0">
                <a:ln>
                  <a:solidFill>
                    <a:schemeClr val="tx1"/>
                  </a:solidFill>
                </a:ln>
                <a:latin typeface="Bodoni MT" panose="02070603080606020203" pitchFamily="18" charset="0"/>
                <a:ea typeface="Verdana" panose="020B0604030504040204" pitchFamily="34" charset="0"/>
                <a:cs typeface="Tahoma" panose="020B0604030504040204" pitchFamily="34" charset="0"/>
              </a:rPr>
              <a:t>LA PINE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B9ECB8-6A92-DE43-87CF-BC57A641F8C5}"/>
              </a:ext>
            </a:extLst>
          </p:cNvPr>
          <p:cNvSpPr txBox="1"/>
          <p:nvPr/>
        </p:nvSpPr>
        <p:spPr>
          <a:xfrm>
            <a:off x="7018019" y="2367172"/>
            <a:ext cx="3970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990000"/>
                </a:solidFill>
                <a:latin typeface="Segoe Script" panose="020B0804020000000003" pitchFamily="34" charset="0"/>
              </a:rPr>
              <a:t>SMALL TOWN STRONG</a:t>
            </a:r>
          </a:p>
        </p:txBody>
      </p:sp>
    </p:spTree>
    <p:extLst>
      <p:ext uri="{BB962C8B-B14F-4D97-AF65-F5344CB8AC3E}">
        <p14:creationId xmlns:p14="http://schemas.microsoft.com/office/powerpoint/2010/main" val="1845278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2495</TotalTime>
  <Words>107</Words>
  <Application>Microsoft Office PowerPoint</Application>
  <PresentationFormat>Widescreen</PresentationFormat>
  <Paragraphs>52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Bodoni MT</vt:lpstr>
      <vt:lpstr>Calibri</vt:lpstr>
      <vt:lpstr>Calibri Light</vt:lpstr>
      <vt:lpstr>Segoe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Asla</dc:creator>
  <cp:lastModifiedBy>Mike</cp:lastModifiedBy>
  <cp:revision>100</cp:revision>
  <cp:lastPrinted>2019-11-14T00:25:27Z</cp:lastPrinted>
  <dcterms:created xsi:type="dcterms:W3CDTF">2019-05-15T08:55:02Z</dcterms:created>
  <dcterms:modified xsi:type="dcterms:W3CDTF">2020-02-19T20:27:57Z</dcterms:modified>
</cp:coreProperties>
</file>